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9"/>
  </p:notesMasterIdLst>
  <p:sldIdLst>
    <p:sldId id="352" r:id="rId2"/>
    <p:sldId id="261" r:id="rId3"/>
    <p:sldId id="262" r:id="rId4"/>
    <p:sldId id="343" r:id="rId5"/>
    <p:sldId id="353" r:id="rId6"/>
    <p:sldId id="354" r:id="rId7"/>
    <p:sldId id="355" r:id="rId8"/>
    <p:sldId id="356" r:id="rId9"/>
    <p:sldId id="548" r:id="rId10"/>
    <p:sldId id="357" r:id="rId11"/>
    <p:sldId id="346" r:id="rId12"/>
    <p:sldId id="506" r:id="rId13"/>
    <p:sldId id="509" r:id="rId14"/>
    <p:sldId id="268" r:id="rId15"/>
    <p:sldId id="510" r:id="rId16"/>
    <p:sldId id="522" r:id="rId17"/>
    <p:sldId id="523" r:id="rId18"/>
    <p:sldId id="524" r:id="rId19"/>
    <p:sldId id="525" r:id="rId20"/>
    <p:sldId id="527" r:id="rId21"/>
    <p:sldId id="531" r:id="rId22"/>
    <p:sldId id="492" r:id="rId23"/>
    <p:sldId id="533" r:id="rId24"/>
    <p:sldId id="534" r:id="rId25"/>
    <p:sldId id="535" r:id="rId26"/>
    <p:sldId id="536" r:id="rId27"/>
    <p:sldId id="549" r:id="rId28"/>
    <p:sldId id="550" r:id="rId29"/>
    <p:sldId id="551" r:id="rId30"/>
    <p:sldId id="552" r:id="rId31"/>
    <p:sldId id="538" r:id="rId32"/>
    <p:sldId id="539" r:id="rId33"/>
    <p:sldId id="540" r:id="rId34"/>
    <p:sldId id="541" r:id="rId35"/>
    <p:sldId id="542" r:id="rId36"/>
    <p:sldId id="543" r:id="rId37"/>
    <p:sldId id="544" r:id="rId38"/>
  </p:sldIdLst>
  <p:sldSz cx="12192000" cy="6858000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  <a:srgbClr val="00CC00"/>
    <a:srgbClr val="663300"/>
    <a:srgbClr val="FF5050"/>
    <a:srgbClr val="66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3369" autoAdjust="0"/>
  </p:normalViewPr>
  <p:slideViewPr>
    <p:cSldViewPr>
      <p:cViewPr varScale="1">
        <p:scale>
          <a:sx n="85" d="100"/>
          <a:sy n="85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A952C-B93E-4F44-9FC4-63B69DC0E0FE}" type="doc">
      <dgm:prSet loTypeId="urn:microsoft.com/office/officeart/2008/layout/HexagonCluster" loCatId="picture" qsTypeId="urn:microsoft.com/office/officeart/2005/8/quickstyle/simple3" qsCatId="simple" csTypeId="urn:microsoft.com/office/officeart/2005/8/colors/accent1_2" csCatId="accent1" phldr="1"/>
      <dgm:spPr/>
    </dgm:pt>
    <dgm:pt modelId="{557E147C-7649-4E3E-AECB-27559C0E5629}">
      <dgm:prSet phldrT="[Testo]" custT="1"/>
      <dgm:spPr/>
      <dgm:t>
        <a:bodyPr/>
        <a:lstStyle/>
        <a:p>
          <a:r>
            <a:rPr lang="it-IT" sz="1400" b="1" dirty="0" err="1">
              <a:latin typeface="Raleway" panose="020B0503030101060003" pitchFamily="34" charset="0"/>
            </a:rPr>
            <a:t>Fermentatione</a:t>
          </a:r>
          <a:r>
            <a:rPr lang="it-IT" sz="1400" b="1" dirty="0">
              <a:latin typeface="Raleway" panose="020B0503030101060003" pitchFamily="34" charset="0"/>
            </a:rPr>
            <a:t> stato solido</a:t>
          </a:r>
          <a:endParaRPr lang="en-GB" sz="1400" b="1" dirty="0">
            <a:latin typeface="Raleway" panose="020B0503030101060003" pitchFamily="34" charset="0"/>
          </a:endParaRPr>
        </a:p>
      </dgm:t>
    </dgm:pt>
    <dgm:pt modelId="{383A40D8-5A61-4DC2-9A43-6BD76CDECBDB}" type="parTrans" cxnId="{857BA286-E7AA-443C-95B1-7D1E14BBBC80}">
      <dgm:prSet/>
      <dgm:spPr/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D0410B2F-7F22-4E38-A5EF-DA83ED6CE033}" type="sibTrans" cxnId="{857BA286-E7AA-443C-95B1-7D1E14BBBC80}">
      <dgm:prSet/>
      <dgm:spPr>
        <a:blipFill>
          <a:blip xmlns:r="http://schemas.openxmlformats.org/officeDocument/2006/relationships" r:embed="rId1"/>
          <a:srcRect/>
          <a:stretch>
            <a:fillRect t="-49000" b="-49000"/>
          </a:stretch>
        </a:blipFill>
      </dgm:spPr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D78080C5-C7A4-429D-8785-A22C22845815}">
      <dgm:prSet phldrT="[Testo]" custT="1"/>
      <dgm:spPr/>
      <dgm:t>
        <a:bodyPr/>
        <a:lstStyle/>
        <a:p>
          <a:r>
            <a:rPr lang="it-IT" sz="1400" b="1" dirty="0">
              <a:latin typeface="Raleway" panose="020B0503030101060003" pitchFamily="34" charset="0"/>
            </a:rPr>
            <a:t>Combustione</a:t>
          </a:r>
          <a:endParaRPr lang="en-GB" sz="1400" b="1" dirty="0">
            <a:latin typeface="Raleway" panose="020B0503030101060003" pitchFamily="34" charset="0"/>
          </a:endParaRPr>
        </a:p>
      </dgm:t>
    </dgm:pt>
    <dgm:pt modelId="{BCB6B7C5-214C-4A3A-ACFC-BD9529650FFF}" type="parTrans" cxnId="{79AA07BE-91B6-46B5-8E7C-D1D806E4C53C}">
      <dgm:prSet/>
      <dgm:spPr/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1AF885C3-715B-4331-AAE2-CFB18CB66569}" type="sibTrans" cxnId="{79AA07BE-91B6-46B5-8E7C-D1D806E4C53C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67532C0E-8E6E-4EC4-8BEC-7C503D9D4826}">
      <dgm:prSet phldrT="[Testo]" custT="1"/>
      <dgm:spPr/>
      <dgm:t>
        <a:bodyPr/>
        <a:lstStyle/>
        <a:p>
          <a:r>
            <a:rPr lang="it-IT" sz="1400" b="1" dirty="0">
              <a:latin typeface="Raleway" panose="020B0503030101060003" pitchFamily="34" charset="0"/>
            </a:rPr>
            <a:t>Pirolisi</a:t>
          </a:r>
          <a:endParaRPr lang="en-GB" sz="1400" b="1" dirty="0">
            <a:latin typeface="Raleway" panose="020B0503030101060003" pitchFamily="34" charset="0"/>
          </a:endParaRPr>
        </a:p>
      </dgm:t>
    </dgm:pt>
    <dgm:pt modelId="{B6415F5A-A11F-4DB6-AEB5-9C3705727958}" type="parTrans" cxnId="{5392D33B-A063-422E-9BB2-E3D734E0C7F8}">
      <dgm:prSet/>
      <dgm:spPr/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37525619-B83E-41FB-81BF-860F9BF149B7}" type="sibTrans" cxnId="{5392D33B-A063-422E-9BB2-E3D734E0C7F8}">
      <dgm:prSet/>
      <dgm:spPr>
        <a:blipFill>
          <a:blip xmlns:r="http://schemas.openxmlformats.org/officeDocument/2006/relationships" r:embed="rId3"/>
          <a:srcRect/>
          <a:stretch>
            <a:fillRect t="-29000" b="-29000"/>
          </a:stretch>
        </a:blipFill>
      </dgm:spPr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CBF4774B-67D4-40F4-A752-EC4CD182F565}">
      <dgm:prSet phldrT="[Testo]" custT="1"/>
      <dgm:spPr/>
      <dgm:t>
        <a:bodyPr/>
        <a:lstStyle/>
        <a:p>
          <a:r>
            <a:rPr lang="it-IT" sz="1400" b="1" dirty="0">
              <a:latin typeface="Raleway" panose="020B0503030101060003" pitchFamily="34" charset="0"/>
            </a:rPr>
            <a:t>Compostaggio</a:t>
          </a:r>
          <a:endParaRPr lang="en-GB" sz="1400" b="1" dirty="0">
            <a:latin typeface="Raleway" panose="020B0503030101060003" pitchFamily="34" charset="0"/>
          </a:endParaRPr>
        </a:p>
      </dgm:t>
    </dgm:pt>
    <dgm:pt modelId="{49B158DC-A7FE-4D16-818D-7A8A82DAB6A8}" type="parTrans" cxnId="{ED74F525-2C97-40E4-9B77-F4023E1F926C}">
      <dgm:prSet/>
      <dgm:spPr/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029272AB-8D3D-47F9-B6D6-8B866E6951CF}" type="sibTrans" cxnId="{ED74F525-2C97-40E4-9B77-F4023E1F926C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http://static1.squarespace.com/static/5603025ee4b0ad0093a065d0/56045616e4b0fd89fe37e1d0/560458f3e4b0fd89fe38807b/1443125491043/DSC_0971-499x334.jpg?format=original"/>
        </a:ext>
      </dgm:extLst>
    </dgm:pt>
    <dgm:pt modelId="{D0DE35B5-CD5B-4934-A1C7-5D5C574F4050}">
      <dgm:prSet phldrT="[Testo]" custT="1"/>
      <dgm:spPr/>
      <dgm:t>
        <a:bodyPr/>
        <a:lstStyle/>
        <a:p>
          <a:r>
            <a:rPr lang="it-IT" sz="1400" b="1" dirty="0">
              <a:latin typeface="Raleway" panose="020B0503030101060003" pitchFamily="34" charset="0"/>
            </a:rPr>
            <a:t>Adsorbente</a:t>
          </a:r>
          <a:endParaRPr lang="en-GB" sz="1400" b="1" dirty="0">
            <a:latin typeface="Raleway" panose="020B0503030101060003" pitchFamily="34" charset="0"/>
          </a:endParaRPr>
        </a:p>
      </dgm:t>
    </dgm:pt>
    <dgm:pt modelId="{6174361A-BBB3-4B8D-B9AE-C34F38A5A13C}" type="parTrans" cxnId="{46D42565-8138-4309-9E11-035792838635}">
      <dgm:prSet/>
      <dgm:spPr/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</dgm:pt>
    <dgm:pt modelId="{2E5D0129-5D93-4897-AFAE-7A06A2D7BCF2}" type="sibTrans" cxnId="{46D42565-8138-4309-9E11-035792838635}">
      <dgm:prSet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GB" sz="1400" b="1">
            <a:latin typeface="Raleway" panose="020B05030301010600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http://dionysos.pharm.uoa.gr/images/actions_formulation.jpg"/>
        </a:ext>
      </dgm:extLst>
    </dgm:pt>
    <dgm:pt modelId="{09639A57-FE7B-4F24-BF1D-938E75426786}" type="pres">
      <dgm:prSet presAssocID="{DEFA952C-B93E-4F44-9FC4-63B69DC0E0FE}" presName="Name0" presStyleCnt="0">
        <dgm:presLayoutVars>
          <dgm:chMax val="21"/>
          <dgm:chPref val="21"/>
        </dgm:presLayoutVars>
      </dgm:prSet>
      <dgm:spPr/>
    </dgm:pt>
    <dgm:pt modelId="{3B1D5762-6639-4D43-863F-9CD825FA32CB}" type="pres">
      <dgm:prSet presAssocID="{557E147C-7649-4E3E-AECB-27559C0E5629}" presName="text1" presStyleCnt="0"/>
      <dgm:spPr/>
    </dgm:pt>
    <dgm:pt modelId="{640C6025-DFBE-4F73-BAA7-9BA323C84627}" type="pres">
      <dgm:prSet presAssocID="{557E147C-7649-4E3E-AECB-27559C0E562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55CB6B8-BB07-44A4-B03D-8A291BE5134E}" type="pres">
      <dgm:prSet presAssocID="{557E147C-7649-4E3E-AECB-27559C0E5629}" presName="textaccent1" presStyleCnt="0"/>
      <dgm:spPr/>
    </dgm:pt>
    <dgm:pt modelId="{AD996034-C542-4951-9FA1-830F1218FD46}" type="pres">
      <dgm:prSet presAssocID="{557E147C-7649-4E3E-AECB-27559C0E5629}" presName="accentRepeatNode" presStyleLbl="solidAlignAcc1" presStyleIdx="0" presStyleCnt="10"/>
      <dgm:spPr/>
    </dgm:pt>
    <dgm:pt modelId="{546B1EFB-242B-4F4B-B106-EC345E7319B4}" type="pres">
      <dgm:prSet presAssocID="{D0410B2F-7F22-4E38-A5EF-DA83ED6CE033}" presName="image1" presStyleCnt="0"/>
      <dgm:spPr/>
    </dgm:pt>
    <dgm:pt modelId="{5C26B311-A69F-4931-812B-1777EF0CF94A}" type="pres">
      <dgm:prSet presAssocID="{D0410B2F-7F22-4E38-A5EF-DA83ED6CE033}" presName="imageRepeatNode" presStyleLbl="alignAcc1" presStyleIdx="0" presStyleCnt="5"/>
      <dgm:spPr/>
    </dgm:pt>
    <dgm:pt modelId="{DA68A118-3194-4361-81C1-6DC6A6C051FB}" type="pres">
      <dgm:prSet presAssocID="{D0410B2F-7F22-4E38-A5EF-DA83ED6CE033}" presName="imageaccent1" presStyleCnt="0"/>
      <dgm:spPr/>
    </dgm:pt>
    <dgm:pt modelId="{A5F1FB07-3E17-4204-BF3E-E97BA1366747}" type="pres">
      <dgm:prSet presAssocID="{D0410B2F-7F22-4E38-A5EF-DA83ED6CE033}" presName="accentRepeatNode" presStyleLbl="solidAlignAcc1" presStyleIdx="1" presStyleCnt="10"/>
      <dgm:spPr/>
    </dgm:pt>
    <dgm:pt modelId="{2676FFFE-68B5-4420-A80A-2E4AB202AD34}" type="pres">
      <dgm:prSet presAssocID="{D78080C5-C7A4-429D-8785-A22C22845815}" presName="text2" presStyleCnt="0"/>
      <dgm:spPr/>
    </dgm:pt>
    <dgm:pt modelId="{91392122-4402-4BAD-AF04-1638AD063006}" type="pres">
      <dgm:prSet presAssocID="{D78080C5-C7A4-429D-8785-A22C22845815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9FEE70F-7F50-46BB-8F4A-0FD7F947C4B0}" type="pres">
      <dgm:prSet presAssocID="{D78080C5-C7A4-429D-8785-A22C22845815}" presName="textaccent2" presStyleCnt="0"/>
      <dgm:spPr/>
    </dgm:pt>
    <dgm:pt modelId="{AB12DAA9-550D-461B-81D9-D9ADDDE49DAC}" type="pres">
      <dgm:prSet presAssocID="{D78080C5-C7A4-429D-8785-A22C22845815}" presName="accentRepeatNode" presStyleLbl="solidAlignAcc1" presStyleIdx="2" presStyleCnt="10"/>
      <dgm:spPr/>
    </dgm:pt>
    <dgm:pt modelId="{1CCF99C3-CE7B-460B-B04C-1A059F878A9C}" type="pres">
      <dgm:prSet presAssocID="{1AF885C3-715B-4331-AAE2-CFB18CB66569}" presName="image2" presStyleCnt="0"/>
      <dgm:spPr/>
    </dgm:pt>
    <dgm:pt modelId="{B24EE3D7-2AE4-49F9-8F07-558D6DE5F87B}" type="pres">
      <dgm:prSet presAssocID="{1AF885C3-715B-4331-AAE2-CFB18CB66569}" presName="imageRepeatNode" presStyleLbl="alignAcc1" presStyleIdx="1" presStyleCnt="5"/>
      <dgm:spPr/>
    </dgm:pt>
    <dgm:pt modelId="{FFD78E96-CDF5-49A7-9B78-DC04B9B27AF5}" type="pres">
      <dgm:prSet presAssocID="{1AF885C3-715B-4331-AAE2-CFB18CB66569}" presName="imageaccent2" presStyleCnt="0"/>
      <dgm:spPr/>
    </dgm:pt>
    <dgm:pt modelId="{F062F732-704D-4B21-9BFE-0D14ECB8D115}" type="pres">
      <dgm:prSet presAssocID="{1AF885C3-715B-4331-AAE2-CFB18CB66569}" presName="accentRepeatNode" presStyleLbl="solidAlignAcc1" presStyleIdx="3" presStyleCnt="10"/>
      <dgm:spPr/>
    </dgm:pt>
    <dgm:pt modelId="{25FBF258-49F7-41C5-8470-AF33A406D0D3}" type="pres">
      <dgm:prSet presAssocID="{67532C0E-8E6E-4EC4-8BEC-7C503D9D4826}" presName="text3" presStyleCnt="0"/>
      <dgm:spPr/>
    </dgm:pt>
    <dgm:pt modelId="{43795323-B11C-469C-B457-8FB90736BF67}" type="pres">
      <dgm:prSet presAssocID="{67532C0E-8E6E-4EC4-8BEC-7C503D9D4826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98A6184-C26B-42E6-B876-CB6D03A96045}" type="pres">
      <dgm:prSet presAssocID="{67532C0E-8E6E-4EC4-8BEC-7C503D9D4826}" presName="textaccent3" presStyleCnt="0"/>
      <dgm:spPr/>
    </dgm:pt>
    <dgm:pt modelId="{C00538C1-11B3-4B5A-B427-151883265AA3}" type="pres">
      <dgm:prSet presAssocID="{67532C0E-8E6E-4EC4-8BEC-7C503D9D4826}" presName="accentRepeatNode" presStyleLbl="solidAlignAcc1" presStyleIdx="4" presStyleCnt="10"/>
      <dgm:spPr/>
    </dgm:pt>
    <dgm:pt modelId="{DB08613E-18D5-4589-B92B-AA4FAA09B4BA}" type="pres">
      <dgm:prSet presAssocID="{37525619-B83E-41FB-81BF-860F9BF149B7}" presName="image3" presStyleCnt="0"/>
      <dgm:spPr/>
    </dgm:pt>
    <dgm:pt modelId="{3A18E78E-EFB4-49F6-A069-335B5126AF71}" type="pres">
      <dgm:prSet presAssocID="{37525619-B83E-41FB-81BF-860F9BF149B7}" presName="imageRepeatNode" presStyleLbl="alignAcc1" presStyleIdx="2" presStyleCnt="5"/>
      <dgm:spPr/>
    </dgm:pt>
    <dgm:pt modelId="{1D583BFB-6398-45FC-B2BF-E524555F47D7}" type="pres">
      <dgm:prSet presAssocID="{37525619-B83E-41FB-81BF-860F9BF149B7}" presName="imageaccent3" presStyleCnt="0"/>
      <dgm:spPr/>
    </dgm:pt>
    <dgm:pt modelId="{66F009DD-9637-40E4-BB10-FF987BF8E15F}" type="pres">
      <dgm:prSet presAssocID="{37525619-B83E-41FB-81BF-860F9BF149B7}" presName="accentRepeatNode" presStyleLbl="solidAlignAcc1" presStyleIdx="5" presStyleCnt="10"/>
      <dgm:spPr/>
    </dgm:pt>
    <dgm:pt modelId="{379F48A4-4D1B-4896-ABD8-00622C819F39}" type="pres">
      <dgm:prSet presAssocID="{CBF4774B-67D4-40F4-A752-EC4CD182F565}" presName="text4" presStyleCnt="0"/>
      <dgm:spPr/>
    </dgm:pt>
    <dgm:pt modelId="{CF301D68-6F41-4547-87E3-BCD8F2FDD54E}" type="pres">
      <dgm:prSet presAssocID="{CBF4774B-67D4-40F4-A752-EC4CD182F565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03B9A46-263D-4DBE-9D2F-B0E66383D726}" type="pres">
      <dgm:prSet presAssocID="{CBF4774B-67D4-40F4-A752-EC4CD182F565}" presName="textaccent4" presStyleCnt="0"/>
      <dgm:spPr/>
    </dgm:pt>
    <dgm:pt modelId="{A345B199-96A5-4216-8F80-B12F84A58978}" type="pres">
      <dgm:prSet presAssocID="{CBF4774B-67D4-40F4-A752-EC4CD182F565}" presName="accentRepeatNode" presStyleLbl="solidAlignAcc1" presStyleIdx="6" presStyleCnt="10"/>
      <dgm:spPr/>
    </dgm:pt>
    <dgm:pt modelId="{5559438D-9F46-45F5-918C-43532D8791A5}" type="pres">
      <dgm:prSet presAssocID="{029272AB-8D3D-47F9-B6D6-8B866E6951CF}" presName="image4" presStyleCnt="0"/>
      <dgm:spPr/>
    </dgm:pt>
    <dgm:pt modelId="{8BCFD8B5-2032-47B4-8B52-E0F363AAC7D3}" type="pres">
      <dgm:prSet presAssocID="{029272AB-8D3D-47F9-B6D6-8B866E6951CF}" presName="imageRepeatNode" presStyleLbl="alignAcc1" presStyleIdx="3" presStyleCnt="5"/>
      <dgm:spPr/>
    </dgm:pt>
    <dgm:pt modelId="{3D2E0F51-1C7A-459A-8A17-6F3EE4EE3A02}" type="pres">
      <dgm:prSet presAssocID="{029272AB-8D3D-47F9-B6D6-8B866E6951CF}" presName="imageaccent4" presStyleCnt="0"/>
      <dgm:spPr/>
    </dgm:pt>
    <dgm:pt modelId="{8AC2F9E9-6E68-4B11-9005-FBD53BA5E8FE}" type="pres">
      <dgm:prSet presAssocID="{029272AB-8D3D-47F9-B6D6-8B866E6951CF}" presName="accentRepeatNode" presStyleLbl="solidAlignAcc1" presStyleIdx="7" presStyleCnt="10"/>
      <dgm:spPr/>
    </dgm:pt>
    <dgm:pt modelId="{07D0C642-2A17-4C9C-B181-17C000C0DD19}" type="pres">
      <dgm:prSet presAssocID="{D0DE35B5-CD5B-4934-A1C7-5D5C574F4050}" presName="text5" presStyleCnt="0"/>
      <dgm:spPr/>
    </dgm:pt>
    <dgm:pt modelId="{E066615E-99A0-476E-9691-3BD6B7712480}" type="pres">
      <dgm:prSet presAssocID="{D0DE35B5-CD5B-4934-A1C7-5D5C574F4050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582580F-560C-4441-BB9F-968036BFF136}" type="pres">
      <dgm:prSet presAssocID="{D0DE35B5-CD5B-4934-A1C7-5D5C574F4050}" presName="textaccent5" presStyleCnt="0"/>
      <dgm:spPr/>
    </dgm:pt>
    <dgm:pt modelId="{D1767453-3861-4DD8-935F-C046A772AE77}" type="pres">
      <dgm:prSet presAssocID="{D0DE35B5-CD5B-4934-A1C7-5D5C574F4050}" presName="accentRepeatNode" presStyleLbl="solidAlignAcc1" presStyleIdx="8" presStyleCnt="10"/>
      <dgm:spPr/>
    </dgm:pt>
    <dgm:pt modelId="{45F60F97-28EB-497D-8B5E-0B0DED68A73A}" type="pres">
      <dgm:prSet presAssocID="{2E5D0129-5D93-4897-AFAE-7A06A2D7BCF2}" presName="image5" presStyleCnt="0"/>
      <dgm:spPr/>
    </dgm:pt>
    <dgm:pt modelId="{573FDF49-48D9-4148-B031-6A1C5BD46B5F}" type="pres">
      <dgm:prSet presAssocID="{2E5D0129-5D93-4897-AFAE-7A06A2D7BCF2}" presName="imageRepeatNode" presStyleLbl="alignAcc1" presStyleIdx="4" presStyleCnt="5"/>
      <dgm:spPr/>
    </dgm:pt>
    <dgm:pt modelId="{58EF0FDB-BE0C-4E5E-90CE-DCB1203BC7CC}" type="pres">
      <dgm:prSet presAssocID="{2E5D0129-5D93-4897-AFAE-7A06A2D7BCF2}" presName="imageaccent5" presStyleCnt="0"/>
      <dgm:spPr/>
    </dgm:pt>
    <dgm:pt modelId="{38C202C7-427D-43A6-A8DE-A549A980C6F2}" type="pres">
      <dgm:prSet presAssocID="{2E5D0129-5D93-4897-AFAE-7A06A2D7BCF2}" presName="accentRepeatNode" presStyleLbl="solidAlignAcc1" presStyleIdx="9" presStyleCnt="10"/>
      <dgm:spPr/>
    </dgm:pt>
  </dgm:ptLst>
  <dgm:cxnLst>
    <dgm:cxn modelId="{22B30D08-F78D-48D8-A11C-54D58AE4C0AB}" type="presOf" srcId="{D0DE35B5-CD5B-4934-A1C7-5D5C574F4050}" destId="{E066615E-99A0-476E-9691-3BD6B7712480}" srcOrd="0" destOrd="0" presId="urn:microsoft.com/office/officeart/2008/layout/HexagonCluster"/>
    <dgm:cxn modelId="{ED74F525-2C97-40E4-9B77-F4023E1F926C}" srcId="{DEFA952C-B93E-4F44-9FC4-63B69DC0E0FE}" destId="{CBF4774B-67D4-40F4-A752-EC4CD182F565}" srcOrd="3" destOrd="0" parTransId="{49B158DC-A7FE-4D16-818D-7A8A82DAB6A8}" sibTransId="{029272AB-8D3D-47F9-B6D6-8B866E6951CF}"/>
    <dgm:cxn modelId="{A62B7F28-79BB-4AE5-AD9E-D2F9E5041FAD}" type="presOf" srcId="{37525619-B83E-41FB-81BF-860F9BF149B7}" destId="{3A18E78E-EFB4-49F6-A069-335B5126AF71}" srcOrd="0" destOrd="0" presId="urn:microsoft.com/office/officeart/2008/layout/HexagonCluster"/>
    <dgm:cxn modelId="{47606A29-C713-4D16-AD5B-502AF61286E7}" type="presOf" srcId="{D78080C5-C7A4-429D-8785-A22C22845815}" destId="{91392122-4402-4BAD-AF04-1638AD063006}" srcOrd="0" destOrd="0" presId="urn:microsoft.com/office/officeart/2008/layout/HexagonCluster"/>
    <dgm:cxn modelId="{AD516F2B-AAEB-4646-B00D-FBCCA3956B2F}" type="presOf" srcId="{67532C0E-8E6E-4EC4-8BEC-7C503D9D4826}" destId="{43795323-B11C-469C-B457-8FB90736BF67}" srcOrd="0" destOrd="0" presId="urn:microsoft.com/office/officeart/2008/layout/HexagonCluster"/>
    <dgm:cxn modelId="{5392D33B-A063-422E-9BB2-E3D734E0C7F8}" srcId="{DEFA952C-B93E-4F44-9FC4-63B69DC0E0FE}" destId="{67532C0E-8E6E-4EC4-8BEC-7C503D9D4826}" srcOrd="2" destOrd="0" parTransId="{B6415F5A-A11F-4DB6-AEB5-9C3705727958}" sibTransId="{37525619-B83E-41FB-81BF-860F9BF149B7}"/>
    <dgm:cxn modelId="{46D42565-8138-4309-9E11-035792838635}" srcId="{DEFA952C-B93E-4F44-9FC4-63B69DC0E0FE}" destId="{D0DE35B5-CD5B-4934-A1C7-5D5C574F4050}" srcOrd="4" destOrd="0" parTransId="{6174361A-BBB3-4B8D-B9AE-C34F38A5A13C}" sibTransId="{2E5D0129-5D93-4897-AFAE-7A06A2D7BCF2}"/>
    <dgm:cxn modelId="{1623DD65-4341-407F-8AF5-15421714B7DE}" type="presOf" srcId="{557E147C-7649-4E3E-AECB-27559C0E5629}" destId="{640C6025-DFBE-4F73-BAA7-9BA323C84627}" srcOrd="0" destOrd="0" presId="urn:microsoft.com/office/officeart/2008/layout/HexagonCluster"/>
    <dgm:cxn modelId="{45A53B4D-06D5-407C-889A-25BA51D2DDC6}" type="presOf" srcId="{DEFA952C-B93E-4F44-9FC4-63B69DC0E0FE}" destId="{09639A57-FE7B-4F24-BF1D-938E75426786}" srcOrd="0" destOrd="0" presId="urn:microsoft.com/office/officeart/2008/layout/HexagonCluster"/>
    <dgm:cxn modelId="{F432F374-9A88-475D-B541-87B45282A7A8}" type="presOf" srcId="{1AF885C3-715B-4331-AAE2-CFB18CB66569}" destId="{B24EE3D7-2AE4-49F9-8F07-558D6DE5F87B}" srcOrd="0" destOrd="0" presId="urn:microsoft.com/office/officeart/2008/layout/HexagonCluster"/>
    <dgm:cxn modelId="{857BA286-E7AA-443C-95B1-7D1E14BBBC80}" srcId="{DEFA952C-B93E-4F44-9FC4-63B69DC0E0FE}" destId="{557E147C-7649-4E3E-AECB-27559C0E5629}" srcOrd="0" destOrd="0" parTransId="{383A40D8-5A61-4DC2-9A43-6BD76CDECBDB}" sibTransId="{D0410B2F-7F22-4E38-A5EF-DA83ED6CE033}"/>
    <dgm:cxn modelId="{88418887-AA8F-40F6-9048-DA18C954F4E0}" type="presOf" srcId="{029272AB-8D3D-47F9-B6D6-8B866E6951CF}" destId="{8BCFD8B5-2032-47B4-8B52-E0F363AAC7D3}" srcOrd="0" destOrd="0" presId="urn:microsoft.com/office/officeart/2008/layout/HexagonCluster"/>
    <dgm:cxn modelId="{512EB9AF-DAE1-48B5-9A63-E6E96E270151}" type="presOf" srcId="{D0410B2F-7F22-4E38-A5EF-DA83ED6CE033}" destId="{5C26B311-A69F-4931-812B-1777EF0CF94A}" srcOrd="0" destOrd="0" presId="urn:microsoft.com/office/officeart/2008/layout/HexagonCluster"/>
    <dgm:cxn modelId="{885621B5-C745-4DE6-BDE8-889CCF9E4799}" type="presOf" srcId="{2E5D0129-5D93-4897-AFAE-7A06A2D7BCF2}" destId="{573FDF49-48D9-4148-B031-6A1C5BD46B5F}" srcOrd="0" destOrd="0" presId="urn:microsoft.com/office/officeart/2008/layout/HexagonCluster"/>
    <dgm:cxn modelId="{79AA07BE-91B6-46B5-8E7C-D1D806E4C53C}" srcId="{DEFA952C-B93E-4F44-9FC4-63B69DC0E0FE}" destId="{D78080C5-C7A4-429D-8785-A22C22845815}" srcOrd="1" destOrd="0" parTransId="{BCB6B7C5-214C-4A3A-ACFC-BD9529650FFF}" sibTransId="{1AF885C3-715B-4331-AAE2-CFB18CB66569}"/>
    <dgm:cxn modelId="{A4698ED7-1B29-4920-BABB-F12310EC5975}" type="presOf" srcId="{CBF4774B-67D4-40F4-A752-EC4CD182F565}" destId="{CF301D68-6F41-4547-87E3-BCD8F2FDD54E}" srcOrd="0" destOrd="0" presId="urn:microsoft.com/office/officeart/2008/layout/HexagonCluster"/>
    <dgm:cxn modelId="{D808F4D3-DAD2-48F5-86CE-310C5B730615}" type="presParOf" srcId="{09639A57-FE7B-4F24-BF1D-938E75426786}" destId="{3B1D5762-6639-4D43-863F-9CD825FA32CB}" srcOrd="0" destOrd="0" presId="urn:microsoft.com/office/officeart/2008/layout/HexagonCluster"/>
    <dgm:cxn modelId="{9063EDF5-7023-44AF-85BE-E195BFE90958}" type="presParOf" srcId="{3B1D5762-6639-4D43-863F-9CD825FA32CB}" destId="{640C6025-DFBE-4F73-BAA7-9BA323C84627}" srcOrd="0" destOrd="0" presId="urn:microsoft.com/office/officeart/2008/layout/HexagonCluster"/>
    <dgm:cxn modelId="{53F37BAC-9AD0-425B-AF7F-BF68BF4A081E}" type="presParOf" srcId="{09639A57-FE7B-4F24-BF1D-938E75426786}" destId="{955CB6B8-BB07-44A4-B03D-8A291BE5134E}" srcOrd="1" destOrd="0" presId="urn:microsoft.com/office/officeart/2008/layout/HexagonCluster"/>
    <dgm:cxn modelId="{DC5E95EC-AA89-4DBF-A5EF-DCB851E218A7}" type="presParOf" srcId="{955CB6B8-BB07-44A4-B03D-8A291BE5134E}" destId="{AD996034-C542-4951-9FA1-830F1218FD46}" srcOrd="0" destOrd="0" presId="urn:microsoft.com/office/officeart/2008/layout/HexagonCluster"/>
    <dgm:cxn modelId="{AD66BCF4-09C8-4CE1-8B75-BBE89E3CBDD1}" type="presParOf" srcId="{09639A57-FE7B-4F24-BF1D-938E75426786}" destId="{546B1EFB-242B-4F4B-B106-EC345E7319B4}" srcOrd="2" destOrd="0" presId="urn:microsoft.com/office/officeart/2008/layout/HexagonCluster"/>
    <dgm:cxn modelId="{BAC2E649-B3EC-4020-A7E1-BE3E07260E44}" type="presParOf" srcId="{546B1EFB-242B-4F4B-B106-EC345E7319B4}" destId="{5C26B311-A69F-4931-812B-1777EF0CF94A}" srcOrd="0" destOrd="0" presId="urn:microsoft.com/office/officeart/2008/layout/HexagonCluster"/>
    <dgm:cxn modelId="{FC69C7CE-D2F6-42A2-A26B-68C22F588359}" type="presParOf" srcId="{09639A57-FE7B-4F24-BF1D-938E75426786}" destId="{DA68A118-3194-4361-81C1-6DC6A6C051FB}" srcOrd="3" destOrd="0" presId="urn:microsoft.com/office/officeart/2008/layout/HexagonCluster"/>
    <dgm:cxn modelId="{71E18D5F-85EF-4DE1-B150-4FF0048120F1}" type="presParOf" srcId="{DA68A118-3194-4361-81C1-6DC6A6C051FB}" destId="{A5F1FB07-3E17-4204-BF3E-E97BA1366747}" srcOrd="0" destOrd="0" presId="urn:microsoft.com/office/officeart/2008/layout/HexagonCluster"/>
    <dgm:cxn modelId="{7051D947-D7B3-4A7B-B600-9049090CC198}" type="presParOf" srcId="{09639A57-FE7B-4F24-BF1D-938E75426786}" destId="{2676FFFE-68B5-4420-A80A-2E4AB202AD34}" srcOrd="4" destOrd="0" presId="urn:microsoft.com/office/officeart/2008/layout/HexagonCluster"/>
    <dgm:cxn modelId="{6FAEF01A-3E7A-4780-9FB6-61481330DB87}" type="presParOf" srcId="{2676FFFE-68B5-4420-A80A-2E4AB202AD34}" destId="{91392122-4402-4BAD-AF04-1638AD063006}" srcOrd="0" destOrd="0" presId="urn:microsoft.com/office/officeart/2008/layout/HexagonCluster"/>
    <dgm:cxn modelId="{5BBC2DA4-8271-463A-AEB1-AEDE544F01B6}" type="presParOf" srcId="{09639A57-FE7B-4F24-BF1D-938E75426786}" destId="{49FEE70F-7F50-46BB-8F4A-0FD7F947C4B0}" srcOrd="5" destOrd="0" presId="urn:microsoft.com/office/officeart/2008/layout/HexagonCluster"/>
    <dgm:cxn modelId="{2C11D46D-24D3-41AA-B241-C21AC1B09447}" type="presParOf" srcId="{49FEE70F-7F50-46BB-8F4A-0FD7F947C4B0}" destId="{AB12DAA9-550D-461B-81D9-D9ADDDE49DAC}" srcOrd="0" destOrd="0" presId="urn:microsoft.com/office/officeart/2008/layout/HexagonCluster"/>
    <dgm:cxn modelId="{3D0DD853-3679-484F-AC96-460C47656A93}" type="presParOf" srcId="{09639A57-FE7B-4F24-BF1D-938E75426786}" destId="{1CCF99C3-CE7B-460B-B04C-1A059F878A9C}" srcOrd="6" destOrd="0" presId="urn:microsoft.com/office/officeart/2008/layout/HexagonCluster"/>
    <dgm:cxn modelId="{A40D35CE-0F38-417C-91D3-A373BC4AD499}" type="presParOf" srcId="{1CCF99C3-CE7B-460B-B04C-1A059F878A9C}" destId="{B24EE3D7-2AE4-49F9-8F07-558D6DE5F87B}" srcOrd="0" destOrd="0" presId="urn:microsoft.com/office/officeart/2008/layout/HexagonCluster"/>
    <dgm:cxn modelId="{A1491566-B2F1-4B13-9D78-C6B21FE64FBE}" type="presParOf" srcId="{09639A57-FE7B-4F24-BF1D-938E75426786}" destId="{FFD78E96-CDF5-49A7-9B78-DC04B9B27AF5}" srcOrd="7" destOrd="0" presId="urn:microsoft.com/office/officeart/2008/layout/HexagonCluster"/>
    <dgm:cxn modelId="{9B4E3BB7-9761-46BE-A2E0-C976ECA319D2}" type="presParOf" srcId="{FFD78E96-CDF5-49A7-9B78-DC04B9B27AF5}" destId="{F062F732-704D-4B21-9BFE-0D14ECB8D115}" srcOrd="0" destOrd="0" presId="urn:microsoft.com/office/officeart/2008/layout/HexagonCluster"/>
    <dgm:cxn modelId="{C7AA45B9-47A2-413B-835E-89BD1AD04CDA}" type="presParOf" srcId="{09639A57-FE7B-4F24-BF1D-938E75426786}" destId="{25FBF258-49F7-41C5-8470-AF33A406D0D3}" srcOrd="8" destOrd="0" presId="urn:microsoft.com/office/officeart/2008/layout/HexagonCluster"/>
    <dgm:cxn modelId="{AFCE3773-A987-44AC-B9E6-CB507E995AD1}" type="presParOf" srcId="{25FBF258-49F7-41C5-8470-AF33A406D0D3}" destId="{43795323-B11C-469C-B457-8FB90736BF67}" srcOrd="0" destOrd="0" presId="urn:microsoft.com/office/officeart/2008/layout/HexagonCluster"/>
    <dgm:cxn modelId="{B67369AF-12BB-4C43-AAFB-E9A7930AA0CE}" type="presParOf" srcId="{09639A57-FE7B-4F24-BF1D-938E75426786}" destId="{398A6184-C26B-42E6-B876-CB6D03A96045}" srcOrd="9" destOrd="0" presId="urn:microsoft.com/office/officeart/2008/layout/HexagonCluster"/>
    <dgm:cxn modelId="{FB1D1F82-B63A-4C41-9D1A-6A4098091D0B}" type="presParOf" srcId="{398A6184-C26B-42E6-B876-CB6D03A96045}" destId="{C00538C1-11B3-4B5A-B427-151883265AA3}" srcOrd="0" destOrd="0" presId="urn:microsoft.com/office/officeart/2008/layout/HexagonCluster"/>
    <dgm:cxn modelId="{50ED8BA3-E973-4519-B2B4-C2EB4E47AD1D}" type="presParOf" srcId="{09639A57-FE7B-4F24-BF1D-938E75426786}" destId="{DB08613E-18D5-4589-B92B-AA4FAA09B4BA}" srcOrd="10" destOrd="0" presId="urn:microsoft.com/office/officeart/2008/layout/HexagonCluster"/>
    <dgm:cxn modelId="{63B9665E-5631-489B-900A-E4A01477661D}" type="presParOf" srcId="{DB08613E-18D5-4589-B92B-AA4FAA09B4BA}" destId="{3A18E78E-EFB4-49F6-A069-335B5126AF71}" srcOrd="0" destOrd="0" presId="urn:microsoft.com/office/officeart/2008/layout/HexagonCluster"/>
    <dgm:cxn modelId="{D92DA851-CA6A-4DC2-9F1A-6C6D3AEFD901}" type="presParOf" srcId="{09639A57-FE7B-4F24-BF1D-938E75426786}" destId="{1D583BFB-6398-45FC-B2BF-E524555F47D7}" srcOrd="11" destOrd="0" presId="urn:microsoft.com/office/officeart/2008/layout/HexagonCluster"/>
    <dgm:cxn modelId="{DAFD66DA-BF27-4123-BAD3-56891E790E3F}" type="presParOf" srcId="{1D583BFB-6398-45FC-B2BF-E524555F47D7}" destId="{66F009DD-9637-40E4-BB10-FF987BF8E15F}" srcOrd="0" destOrd="0" presId="urn:microsoft.com/office/officeart/2008/layout/HexagonCluster"/>
    <dgm:cxn modelId="{8FD2D9FF-EEF5-454B-94B0-467213C53A90}" type="presParOf" srcId="{09639A57-FE7B-4F24-BF1D-938E75426786}" destId="{379F48A4-4D1B-4896-ABD8-00622C819F39}" srcOrd="12" destOrd="0" presId="urn:microsoft.com/office/officeart/2008/layout/HexagonCluster"/>
    <dgm:cxn modelId="{66F65E3F-5C8F-40F5-BC9C-730F6E2F49A9}" type="presParOf" srcId="{379F48A4-4D1B-4896-ABD8-00622C819F39}" destId="{CF301D68-6F41-4547-87E3-BCD8F2FDD54E}" srcOrd="0" destOrd="0" presId="urn:microsoft.com/office/officeart/2008/layout/HexagonCluster"/>
    <dgm:cxn modelId="{E4DCB254-8997-4FC2-9FC2-0321E936448D}" type="presParOf" srcId="{09639A57-FE7B-4F24-BF1D-938E75426786}" destId="{E03B9A46-263D-4DBE-9D2F-B0E66383D726}" srcOrd="13" destOrd="0" presId="urn:microsoft.com/office/officeart/2008/layout/HexagonCluster"/>
    <dgm:cxn modelId="{491B0456-A58B-43A8-A917-A31D4E931F11}" type="presParOf" srcId="{E03B9A46-263D-4DBE-9D2F-B0E66383D726}" destId="{A345B199-96A5-4216-8F80-B12F84A58978}" srcOrd="0" destOrd="0" presId="urn:microsoft.com/office/officeart/2008/layout/HexagonCluster"/>
    <dgm:cxn modelId="{A6C52B4C-92D9-4A15-B10B-7121094DB026}" type="presParOf" srcId="{09639A57-FE7B-4F24-BF1D-938E75426786}" destId="{5559438D-9F46-45F5-918C-43532D8791A5}" srcOrd="14" destOrd="0" presId="urn:microsoft.com/office/officeart/2008/layout/HexagonCluster"/>
    <dgm:cxn modelId="{9A6F06DA-5A88-45BB-82CA-3BEB851797C3}" type="presParOf" srcId="{5559438D-9F46-45F5-918C-43532D8791A5}" destId="{8BCFD8B5-2032-47B4-8B52-E0F363AAC7D3}" srcOrd="0" destOrd="0" presId="urn:microsoft.com/office/officeart/2008/layout/HexagonCluster"/>
    <dgm:cxn modelId="{5A424D26-02EC-42D4-B5A4-7578E90B7DA9}" type="presParOf" srcId="{09639A57-FE7B-4F24-BF1D-938E75426786}" destId="{3D2E0F51-1C7A-459A-8A17-6F3EE4EE3A02}" srcOrd="15" destOrd="0" presId="urn:microsoft.com/office/officeart/2008/layout/HexagonCluster"/>
    <dgm:cxn modelId="{39BAA67A-61B4-43BD-9E01-7335BD73BF6E}" type="presParOf" srcId="{3D2E0F51-1C7A-459A-8A17-6F3EE4EE3A02}" destId="{8AC2F9E9-6E68-4B11-9005-FBD53BA5E8FE}" srcOrd="0" destOrd="0" presId="urn:microsoft.com/office/officeart/2008/layout/HexagonCluster"/>
    <dgm:cxn modelId="{B8CF8916-B711-4765-A2C1-5A8D29E64EFD}" type="presParOf" srcId="{09639A57-FE7B-4F24-BF1D-938E75426786}" destId="{07D0C642-2A17-4C9C-B181-17C000C0DD19}" srcOrd="16" destOrd="0" presId="urn:microsoft.com/office/officeart/2008/layout/HexagonCluster"/>
    <dgm:cxn modelId="{93BD1A5E-2411-4FA1-BA51-2B5217E9CA42}" type="presParOf" srcId="{07D0C642-2A17-4C9C-B181-17C000C0DD19}" destId="{E066615E-99A0-476E-9691-3BD6B7712480}" srcOrd="0" destOrd="0" presId="urn:microsoft.com/office/officeart/2008/layout/HexagonCluster"/>
    <dgm:cxn modelId="{65106E42-1149-4093-AFA7-526E61D59D04}" type="presParOf" srcId="{09639A57-FE7B-4F24-BF1D-938E75426786}" destId="{A582580F-560C-4441-BB9F-968036BFF136}" srcOrd="17" destOrd="0" presId="urn:microsoft.com/office/officeart/2008/layout/HexagonCluster"/>
    <dgm:cxn modelId="{3E6B95E8-3F02-498F-985C-7D57238DD664}" type="presParOf" srcId="{A582580F-560C-4441-BB9F-968036BFF136}" destId="{D1767453-3861-4DD8-935F-C046A772AE77}" srcOrd="0" destOrd="0" presId="urn:microsoft.com/office/officeart/2008/layout/HexagonCluster"/>
    <dgm:cxn modelId="{A6E35C62-DB71-495E-A792-B7DBFD65024D}" type="presParOf" srcId="{09639A57-FE7B-4F24-BF1D-938E75426786}" destId="{45F60F97-28EB-497D-8B5E-0B0DED68A73A}" srcOrd="18" destOrd="0" presId="urn:microsoft.com/office/officeart/2008/layout/HexagonCluster"/>
    <dgm:cxn modelId="{A6C76C15-FD85-482C-9E0B-15F50248B561}" type="presParOf" srcId="{45F60F97-28EB-497D-8B5E-0B0DED68A73A}" destId="{573FDF49-48D9-4148-B031-6A1C5BD46B5F}" srcOrd="0" destOrd="0" presId="urn:microsoft.com/office/officeart/2008/layout/HexagonCluster"/>
    <dgm:cxn modelId="{2C4BF516-3F05-4EC6-9ED2-53C03EA8CA2C}" type="presParOf" srcId="{09639A57-FE7B-4F24-BF1D-938E75426786}" destId="{58EF0FDB-BE0C-4E5E-90CE-DCB1203BC7CC}" srcOrd="19" destOrd="0" presId="urn:microsoft.com/office/officeart/2008/layout/HexagonCluster"/>
    <dgm:cxn modelId="{D971A44F-62C2-4302-996C-F184E5C61960}" type="presParOf" srcId="{58EF0FDB-BE0C-4E5E-90CE-DCB1203BC7CC}" destId="{38C202C7-427D-43A6-A8DE-A549A980C6F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CA6D0-619A-4900-A7CC-D7764A806A1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CF09D874-925D-46AB-983D-CE57BE31422E}">
      <dgm:prSet phldrT="[Testo]" custT="1"/>
      <dgm:spPr/>
      <dgm:t>
        <a:bodyPr/>
        <a:lstStyle/>
        <a:p>
          <a:r>
            <a:rPr lang="it-IT" sz="1800" b="1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BAR 0.8</a:t>
          </a:r>
          <a:endParaRPr lang="en-GB" sz="1800" b="1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9928A659-DD84-4F67-A2C5-7A398CAF0254}" type="parTrans" cxnId="{B520A026-4ED0-443C-9BF0-1CB7DBDA07D1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1C7669EB-03BF-4349-8438-D2F2AF689B0E}" type="sibTrans" cxnId="{B520A026-4ED0-443C-9BF0-1CB7DBDA07D1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2778F6A7-EDC6-464D-9889-B45CEB372C12}">
      <dgm:prSet phldrT="[Testo]" custT="1"/>
      <dgm:spPr/>
      <dgm:t>
        <a:bodyPr/>
        <a:lstStyle/>
        <a:p>
          <a:r>
            <a:rPr lang="it-IT" sz="1800" b="1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BAR 1.6</a:t>
          </a:r>
          <a:endParaRPr lang="en-GB" sz="1800" b="1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B2D8C91E-89FC-42B6-86FF-C26F0D11184B}" type="parTrans" cxnId="{4B449B50-8C05-4823-B518-3AFA84442088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DC904F57-B179-42FC-94F0-F85C398E95D0}" type="sibTrans" cxnId="{4B449B50-8C05-4823-B518-3AFA84442088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666E6E79-A5EC-45A9-9775-8D9E4BE5AFF7}">
      <dgm:prSet phldrT="[Testo]" custT="1"/>
      <dgm:spPr/>
      <dgm:t>
        <a:bodyPr/>
        <a:lstStyle/>
        <a:p>
          <a:r>
            <a:rPr lang="it-IT" sz="1800" b="1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BD 0.8</a:t>
          </a:r>
          <a:endParaRPr lang="en-GB" sz="1800" b="1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080488CD-454A-42AB-827E-44CF6A2B9BEF}" type="parTrans" cxnId="{65B6CC03-E20A-4233-AAF6-F35771FF631E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279B477B-19A4-434D-B9B1-1FD2E2F46F14}" type="sibTrans" cxnId="{65B6CC03-E20A-4233-AAF6-F35771FF631E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8DA6E307-2316-4556-8821-5FA578045956}">
      <dgm:prSet phldrT="[Testo]" custT="1"/>
      <dgm:spPr/>
      <dgm:t>
        <a:bodyPr/>
        <a:lstStyle/>
        <a:p>
          <a:r>
            <a:rPr lang="it-IT" sz="1800" b="1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BD 1.6</a:t>
          </a:r>
          <a:endParaRPr lang="en-GB" sz="1800" b="1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01EA468E-DFF8-44A3-8F58-BDBAE3A854A6}" type="parTrans" cxnId="{247B4E9C-1E24-4622-AA3F-E357A5EE9AE1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8BBE54AB-EA7E-4C96-AABE-8432AA650FA9}" type="sibTrans" cxnId="{247B4E9C-1E24-4622-AA3F-E357A5EE9AE1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FF08CD37-5769-49D1-8521-66285597B04E}">
      <dgm:prSet phldrT="[Testo]" custT="1"/>
      <dgm:spPr/>
      <dgm:t>
        <a:bodyPr/>
        <a:lstStyle/>
        <a:p>
          <a:r>
            <a:rPr lang="it-IT" sz="1800" b="1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AD 0.8</a:t>
          </a:r>
          <a:endParaRPr lang="en-GB" sz="1800" b="1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C65039C5-F996-48B8-9B1C-259FA28E2659}" type="parTrans" cxnId="{0C624639-E4F2-4620-9CC5-D2A54740AC44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5106A007-38ED-417C-987C-10DB8306CE2A}" type="sibTrans" cxnId="{0C624639-E4F2-4620-9CC5-D2A54740AC44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27B5C4BD-A6C1-4318-9D49-956A63C85861}">
      <dgm:prSet phldrT="[Testo]" custT="1"/>
      <dgm:spPr/>
      <dgm:t>
        <a:bodyPr/>
        <a:lstStyle/>
        <a:p>
          <a:r>
            <a:rPr lang="it-IT" sz="1800" b="1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AD 1.6</a:t>
          </a:r>
          <a:endParaRPr lang="en-GB" sz="1800" b="1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48100797-621B-4B33-8A01-534B4405DB5A}" type="parTrans" cxnId="{CA1C00C5-A944-4250-BF93-1D11A11AF76D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DA406ACF-1DFB-4274-AF43-D991FDED0FF8}" type="sibTrans" cxnId="{CA1C00C5-A944-4250-BF93-1D11A11AF76D}">
      <dgm:prSet/>
      <dgm:spPr/>
      <dgm:t>
        <a:bodyPr/>
        <a:lstStyle/>
        <a:p>
          <a:endParaRPr lang="en-GB" sz="1800" b="1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gm:t>
    </dgm:pt>
    <dgm:pt modelId="{ED816895-CE68-41A4-B7F3-B66ECA8E5FA4}" type="pres">
      <dgm:prSet presAssocID="{70BCA6D0-619A-4900-A7CC-D7764A806A10}" presName="Name0" presStyleCnt="0">
        <dgm:presLayoutVars>
          <dgm:dir/>
          <dgm:resizeHandles val="exact"/>
        </dgm:presLayoutVars>
      </dgm:prSet>
      <dgm:spPr/>
    </dgm:pt>
    <dgm:pt modelId="{806D0E4F-E0E9-4BA3-BAEB-3B8272298F5F}" type="pres">
      <dgm:prSet presAssocID="{CF09D874-925D-46AB-983D-CE57BE31422E}" presName="composite" presStyleCnt="0"/>
      <dgm:spPr/>
    </dgm:pt>
    <dgm:pt modelId="{A8823F57-1E80-4B66-B44C-55F98E7AA531}" type="pres">
      <dgm:prSet presAssocID="{CF09D874-925D-46AB-983D-CE57BE31422E}" presName="rect1" presStyleLbl="bgShp" presStyleIdx="0" presStyleCnt="6"/>
      <dgm:spPr>
        <a:blipFill>
          <a:blip xmlns:r="http://schemas.openxmlformats.org/officeDocument/2006/relationships" r:embed="rId1"/>
          <a:srcRect/>
          <a:stretch>
            <a:fillRect l="-33000" r="-33000"/>
          </a:stretch>
        </a:blipFill>
      </dgm:spPr>
    </dgm:pt>
    <dgm:pt modelId="{4C9A1611-5EC3-4941-891A-5DA4B6BD0B4C}" type="pres">
      <dgm:prSet presAssocID="{CF09D874-925D-46AB-983D-CE57BE31422E}" presName="rect2" presStyleLbl="trBgShp" presStyleIdx="0" presStyleCnt="6">
        <dgm:presLayoutVars>
          <dgm:bulletEnabled val="1"/>
        </dgm:presLayoutVars>
      </dgm:prSet>
      <dgm:spPr/>
    </dgm:pt>
    <dgm:pt modelId="{12E9479D-BE8E-48F7-9C65-1ED9B2783055}" type="pres">
      <dgm:prSet presAssocID="{1C7669EB-03BF-4349-8438-D2F2AF689B0E}" presName="sibTrans" presStyleCnt="0"/>
      <dgm:spPr/>
    </dgm:pt>
    <dgm:pt modelId="{2970CA82-E4C9-4439-97B8-1ABC353F86DF}" type="pres">
      <dgm:prSet presAssocID="{2778F6A7-EDC6-464D-9889-B45CEB372C12}" presName="composite" presStyleCnt="0"/>
      <dgm:spPr/>
    </dgm:pt>
    <dgm:pt modelId="{674DF19D-C46C-43B7-8729-4694BB73E4B1}" type="pres">
      <dgm:prSet presAssocID="{2778F6A7-EDC6-464D-9889-B45CEB372C12}" presName="rect1" presStyleLbl="bgShp" presStyleIdx="1" presStyleCnt="6"/>
      <dgm:spPr>
        <a:blipFill>
          <a:blip xmlns:r="http://schemas.openxmlformats.org/officeDocument/2006/relationships" r:embed="rId2"/>
          <a:srcRect/>
          <a:stretch>
            <a:fillRect l="-41000" r="-41000"/>
          </a:stretch>
        </a:blipFill>
      </dgm:spPr>
    </dgm:pt>
    <dgm:pt modelId="{DB5A42EF-9A25-4C5D-B960-177FEA4C6793}" type="pres">
      <dgm:prSet presAssocID="{2778F6A7-EDC6-464D-9889-B45CEB372C12}" presName="rect2" presStyleLbl="trBgShp" presStyleIdx="1" presStyleCnt="6">
        <dgm:presLayoutVars>
          <dgm:bulletEnabled val="1"/>
        </dgm:presLayoutVars>
      </dgm:prSet>
      <dgm:spPr/>
    </dgm:pt>
    <dgm:pt modelId="{40307F51-47C0-4B2B-AF76-0F0F3B954FFC}" type="pres">
      <dgm:prSet presAssocID="{DC904F57-B179-42FC-94F0-F85C398E95D0}" presName="sibTrans" presStyleCnt="0"/>
      <dgm:spPr/>
    </dgm:pt>
    <dgm:pt modelId="{6A764021-B47E-4DA2-8691-E8DE9D58B46B}" type="pres">
      <dgm:prSet presAssocID="{666E6E79-A5EC-45A9-9775-8D9E4BE5AFF7}" presName="composite" presStyleCnt="0"/>
      <dgm:spPr/>
    </dgm:pt>
    <dgm:pt modelId="{0E28BE39-783B-4B8D-8F26-2ED7B0C66CA8}" type="pres">
      <dgm:prSet presAssocID="{666E6E79-A5EC-45A9-9775-8D9E4BE5AFF7}" presName="rect1" presStyleLbl="bgShp" presStyleIdx="2" presStyleCnt="6"/>
      <dgm:spPr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</dgm:spPr>
    </dgm:pt>
    <dgm:pt modelId="{530F83BA-B95D-43DD-9F48-5BD0F10FDEC1}" type="pres">
      <dgm:prSet presAssocID="{666E6E79-A5EC-45A9-9775-8D9E4BE5AFF7}" presName="rect2" presStyleLbl="trBgShp" presStyleIdx="2" presStyleCnt="6">
        <dgm:presLayoutVars>
          <dgm:bulletEnabled val="1"/>
        </dgm:presLayoutVars>
      </dgm:prSet>
      <dgm:spPr/>
    </dgm:pt>
    <dgm:pt modelId="{83D575B6-656F-4BEA-AD03-C4CD4F00B55D}" type="pres">
      <dgm:prSet presAssocID="{279B477B-19A4-434D-B9B1-1FD2E2F46F14}" presName="sibTrans" presStyleCnt="0"/>
      <dgm:spPr/>
    </dgm:pt>
    <dgm:pt modelId="{F0BE2911-EB5E-4483-BC9E-C597F09B4B79}" type="pres">
      <dgm:prSet presAssocID="{8DA6E307-2316-4556-8821-5FA578045956}" presName="composite" presStyleCnt="0"/>
      <dgm:spPr/>
    </dgm:pt>
    <dgm:pt modelId="{1D9F1ADD-AAD5-4063-90F8-CDDA8B153074}" type="pres">
      <dgm:prSet presAssocID="{8DA6E307-2316-4556-8821-5FA578045956}" presName="rect1" presStyleLbl="bgShp" presStyleIdx="3" presStyleCnt="6"/>
      <dgm:spPr>
        <a:blipFill>
          <a:blip xmlns:r="http://schemas.openxmlformats.org/officeDocument/2006/relationships" r:embed="rId4"/>
          <a:srcRect/>
          <a:stretch>
            <a:fillRect l="-44000" r="-44000"/>
          </a:stretch>
        </a:blipFill>
      </dgm:spPr>
    </dgm:pt>
    <dgm:pt modelId="{26A4185B-ED70-4C97-A269-2F51468921EA}" type="pres">
      <dgm:prSet presAssocID="{8DA6E307-2316-4556-8821-5FA578045956}" presName="rect2" presStyleLbl="trBgShp" presStyleIdx="3" presStyleCnt="6">
        <dgm:presLayoutVars>
          <dgm:bulletEnabled val="1"/>
        </dgm:presLayoutVars>
      </dgm:prSet>
      <dgm:spPr/>
    </dgm:pt>
    <dgm:pt modelId="{C5AE465B-609D-425C-ADA2-2A5831EAA5C8}" type="pres">
      <dgm:prSet presAssocID="{8BBE54AB-EA7E-4C96-AABE-8432AA650FA9}" presName="sibTrans" presStyleCnt="0"/>
      <dgm:spPr/>
    </dgm:pt>
    <dgm:pt modelId="{B9737932-1A2E-4F1D-9DAA-989B652637E7}" type="pres">
      <dgm:prSet presAssocID="{FF08CD37-5769-49D1-8521-66285597B04E}" presName="composite" presStyleCnt="0"/>
      <dgm:spPr/>
    </dgm:pt>
    <dgm:pt modelId="{153F4D77-275A-47B9-8114-8D63ECFD96A4}" type="pres">
      <dgm:prSet presAssocID="{FF08CD37-5769-49D1-8521-66285597B04E}" presName="rect1" presStyleLbl="bgShp" presStyleIdx="4" presStyleCnt="6"/>
      <dgm:spPr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</dgm:spPr>
    </dgm:pt>
    <dgm:pt modelId="{41CB184D-5818-4C63-A7CD-EB100D0DD7B7}" type="pres">
      <dgm:prSet presAssocID="{FF08CD37-5769-49D1-8521-66285597B04E}" presName="rect2" presStyleLbl="trBgShp" presStyleIdx="4" presStyleCnt="6">
        <dgm:presLayoutVars>
          <dgm:bulletEnabled val="1"/>
        </dgm:presLayoutVars>
      </dgm:prSet>
      <dgm:spPr/>
    </dgm:pt>
    <dgm:pt modelId="{42EA4F17-5E21-4C65-BB96-D0E474CA4EBD}" type="pres">
      <dgm:prSet presAssocID="{5106A007-38ED-417C-987C-10DB8306CE2A}" presName="sibTrans" presStyleCnt="0"/>
      <dgm:spPr/>
    </dgm:pt>
    <dgm:pt modelId="{EC28867C-89E0-4CD4-AAA0-DFD3FB657FFB}" type="pres">
      <dgm:prSet presAssocID="{27B5C4BD-A6C1-4318-9D49-956A63C85861}" presName="composite" presStyleCnt="0"/>
      <dgm:spPr/>
    </dgm:pt>
    <dgm:pt modelId="{5A24D3B1-CB5C-4D7B-92B1-563B51DF7221}" type="pres">
      <dgm:prSet presAssocID="{27B5C4BD-A6C1-4318-9D49-956A63C85861}" presName="rect1" presStyleLbl="bgShp" presStyleIdx="5" presStyleCnt="6"/>
      <dgm:spPr>
        <a:blipFill>
          <a:blip xmlns:r="http://schemas.openxmlformats.org/officeDocument/2006/relationships" r:embed="rId5"/>
          <a:srcRect/>
          <a:stretch>
            <a:fillRect l="-14000" r="-14000"/>
          </a:stretch>
        </a:blipFill>
      </dgm:spPr>
    </dgm:pt>
    <dgm:pt modelId="{D4597007-F018-478A-9C70-84F9208FF32F}" type="pres">
      <dgm:prSet presAssocID="{27B5C4BD-A6C1-4318-9D49-956A63C85861}" presName="rect2" presStyleLbl="trBgShp" presStyleIdx="5" presStyleCnt="6">
        <dgm:presLayoutVars>
          <dgm:bulletEnabled val="1"/>
        </dgm:presLayoutVars>
      </dgm:prSet>
      <dgm:spPr/>
    </dgm:pt>
  </dgm:ptLst>
  <dgm:cxnLst>
    <dgm:cxn modelId="{65B6CC03-E20A-4233-AAF6-F35771FF631E}" srcId="{70BCA6D0-619A-4900-A7CC-D7764A806A10}" destId="{666E6E79-A5EC-45A9-9775-8D9E4BE5AFF7}" srcOrd="2" destOrd="0" parTransId="{080488CD-454A-42AB-827E-44CF6A2B9BEF}" sibTransId="{279B477B-19A4-434D-B9B1-1FD2E2F46F14}"/>
    <dgm:cxn modelId="{111D4D05-A5CE-44B7-A2AD-EDE1723B3AD0}" type="presOf" srcId="{8DA6E307-2316-4556-8821-5FA578045956}" destId="{26A4185B-ED70-4C97-A269-2F51468921EA}" srcOrd="0" destOrd="0" presId="urn:microsoft.com/office/officeart/2008/layout/BendingPictureSemiTransparentText"/>
    <dgm:cxn modelId="{C5EF901A-D06C-429C-8C4A-A5EB7824E8B5}" type="presOf" srcId="{2778F6A7-EDC6-464D-9889-B45CEB372C12}" destId="{DB5A42EF-9A25-4C5D-B960-177FEA4C6793}" srcOrd="0" destOrd="0" presId="urn:microsoft.com/office/officeart/2008/layout/BendingPictureSemiTransparentText"/>
    <dgm:cxn modelId="{B520A026-4ED0-443C-9BF0-1CB7DBDA07D1}" srcId="{70BCA6D0-619A-4900-A7CC-D7764A806A10}" destId="{CF09D874-925D-46AB-983D-CE57BE31422E}" srcOrd="0" destOrd="0" parTransId="{9928A659-DD84-4F67-A2C5-7A398CAF0254}" sibTransId="{1C7669EB-03BF-4349-8438-D2F2AF689B0E}"/>
    <dgm:cxn modelId="{0C624639-E4F2-4620-9CC5-D2A54740AC44}" srcId="{70BCA6D0-619A-4900-A7CC-D7764A806A10}" destId="{FF08CD37-5769-49D1-8521-66285597B04E}" srcOrd="4" destOrd="0" parTransId="{C65039C5-F996-48B8-9B1C-259FA28E2659}" sibTransId="{5106A007-38ED-417C-987C-10DB8306CE2A}"/>
    <dgm:cxn modelId="{B37E9B6F-DC93-4381-B09F-5CA83E221E34}" type="presOf" srcId="{CF09D874-925D-46AB-983D-CE57BE31422E}" destId="{4C9A1611-5EC3-4941-891A-5DA4B6BD0B4C}" srcOrd="0" destOrd="0" presId="urn:microsoft.com/office/officeart/2008/layout/BendingPictureSemiTransparentText"/>
    <dgm:cxn modelId="{4B449B50-8C05-4823-B518-3AFA84442088}" srcId="{70BCA6D0-619A-4900-A7CC-D7764A806A10}" destId="{2778F6A7-EDC6-464D-9889-B45CEB372C12}" srcOrd="1" destOrd="0" parTransId="{B2D8C91E-89FC-42B6-86FF-C26F0D11184B}" sibTransId="{DC904F57-B179-42FC-94F0-F85C398E95D0}"/>
    <dgm:cxn modelId="{35189791-72DD-443B-A421-BA8362AD7A8E}" type="presOf" srcId="{70BCA6D0-619A-4900-A7CC-D7764A806A10}" destId="{ED816895-CE68-41A4-B7F3-B66ECA8E5FA4}" srcOrd="0" destOrd="0" presId="urn:microsoft.com/office/officeart/2008/layout/BendingPictureSemiTransparentText"/>
    <dgm:cxn modelId="{247B4E9C-1E24-4622-AA3F-E357A5EE9AE1}" srcId="{70BCA6D0-619A-4900-A7CC-D7764A806A10}" destId="{8DA6E307-2316-4556-8821-5FA578045956}" srcOrd="3" destOrd="0" parTransId="{01EA468E-DFF8-44A3-8F58-BDBAE3A854A6}" sibTransId="{8BBE54AB-EA7E-4C96-AABE-8432AA650FA9}"/>
    <dgm:cxn modelId="{72EF7CA4-C736-4E51-8C84-FF4F977E1F5B}" type="presOf" srcId="{666E6E79-A5EC-45A9-9775-8D9E4BE5AFF7}" destId="{530F83BA-B95D-43DD-9F48-5BD0F10FDEC1}" srcOrd="0" destOrd="0" presId="urn:microsoft.com/office/officeart/2008/layout/BendingPictureSemiTransparentText"/>
    <dgm:cxn modelId="{B4C779A6-17FB-400A-BCA2-D028011CD45B}" type="presOf" srcId="{27B5C4BD-A6C1-4318-9D49-956A63C85861}" destId="{D4597007-F018-478A-9C70-84F9208FF32F}" srcOrd="0" destOrd="0" presId="urn:microsoft.com/office/officeart/2008/layout/BendingPictureSemiTransparentText"/>
    <dgm:cxn modelId="{CA1C00C5-A944-4250-BF93-1D11A11AF76D}" srcId="{70BCA6D0-619A-4900-A7CC-D7764A806A10}" destId="{27B5C4BD-A6C1-4318-9D49-956A63C85861}" srcOrd="5" destOrd="0" parTransId="{48100797-621B-4B33-8A01-534B4405DB5A}" sibTransId="{DA406ACF-1DFB-4274-AF43-D991FDED0FF8}"/>
    <dgm:cxn modelId="{BFC25DED-439C-482F-B19C-4AEAB623756B}" type="presOf" srcId="{FF08CD37-5769-49D1-8521-66285597B04E}" destId="{41CB184D-5818-4C63-A7CD-EB100D0DD7B7}" srcOrd="0" destOrd="0" presId="urn:microsoft.com/office/officeart/2008/layout/BendingPictureSemiTransparentText"/>
    <dgm:cxn modelId="{3A32D57B-5B3E-4B4D-8223-6D9801C466A5}" type="presParOf" srcId="{ED816895-CE68-41A4-B7F3-B66ECA8E5FA4}" destId="{806D0E4F-E0E9-4BA3-BAEB-3B8272298F5F}" srcOrd="0" destOrd="0" presId="urn:microsoft.com/office/officeart/2008/layout/BendingPictureSemiTransparentText"/>
    <dgm:cxn modelId="{BEA8A7FC-3D7E-46C3-9E26-8D034D3AFF27}" type="presParOf" srcId="{806D0E4F-E0E9-4BA3-BAEB-3B8272298F5F}" destId="{A8823F57-1E80-4B66-B44C-55F98E7AA531}" srcOrd="0" destOrd="0" presId="urn:microsoft.com/office/officeart/2008/layout/BendingPictureSemiTransparentText"/>
    <dgm:cxn modelId="{B70F813A-94AD-4AB1-9AD2-081C8E426D87}" type="presParOf" srcId="{806D0E4F-E0E9-4BA3-BAEB-3B8272298F5F}" destId="{4C9A1611-5EC3-4941-891A-5DA4B6BD0B4C}" srcOrd="1" destOrd="0" presId="urn:microsoft.com/office/officeart/2008/layout/BendingPictureSemiTransparentText"/>
    <dgm:cxn modelId="{815EBD69-2F1D-4124-9378-115CC82F381C}" type="presParOf" srcId="{ED816895-CE68-41A4-B7F3-B66ECA8E5FA4}" destId="{12E9479D-BE8E-48F7-9C65-1ED9B2783055}" srcOrd="1" destOrd="0" presId="urn:microsoft.com/office/officeart/2008/layout/BendingPictureSemiTransparentText"/>
    <dgm:cxn modelId="{1D4B2465-0A35-4775-AAF8-E6C00AFB7BBC}" type="presParOf" srcId="{ED816895-CE68-41A4-B7F3-B66ECA8E5FA4}" destId="{2970CA82-E4C9-4439-97B8-1ABC353F86DF}" srcOrd="2" destOrd="0" presId="urn:microsoft.com/office/officeart/2008/layout/BendingPictureSemiTransparentText"/>
    <dgm:cxn modelId="{86CA2374-5FE0-42DD-91F9-75802CBDFA2F}" type="presParOf" srcId="{2970CA82-E4C9-4439-97B8-1ABC353F86DF}" destId="{674DF19D-C46C-43B7-8729-4694BB73E4B1}" srcOrd="0" destOrd="0" presId="urn:microsoft.com/office/officeart/2008/layout/BendingPictureSemiTransparentText"/>
    <dgm:cxn modelId="{DBACD208-D248-4A62-BD89-A9430ACB1AFA}" type="presParOf" srcId="{2970CA82-E4C9-4439-97B8-1ABC353F86DF}" destId="{DB5A42EF-9A25-4C5D-B960-177FEA4C6793}" srcOrd="1" destOrd="0" presId="urn:microsoft.com/office/officeart/2008/layout/BendingPictureSemiTransparentText"/>
    <dgm:cxn modelId="{86C77F6D-2015-49D0-A1EA-380461A790B2}" type="presParOf" srcId="{ED816895-CE68-41A4-B7F3-B66ECA8E5FA4}" destId="{40307F51-47C0-4B2B-AF76-0F0F3B954FFC}" srcOrd="3" destOrd="0" presId="urn:microsoft.com/office/officeart/2008/layout/BendingPictureSemiTransparentText"/>
    <dgm:cxn modelId="{C5836D8C-0CE0-44F3-8506-E8E4075965A8}" type="presParOf" srcId="{ED816895-CE68-41A4-B7F3-B66ECA8E5FA4}" destId="{6A764021-B47E-4DA2-8691-E8DE9D58B46B}" srcOrd="4" destOrd="0" presId="urn:microsoft.com/office/officeart/2008/layout/BendingPictureSemiTransparentText"/>
    <dgm:cxn modelId="{82704383-02DA-4DE5-941B-FA464F71612F}" type="presParOf" srcId="{6A764021-B47E-4DA2-8691-E8DE9D58B46B}" destId="{0E28BE39-783B-4B8D-8F26-2ED7B0C66CA8}" srcOrd="0" destOrd="0" presId="urn:microsoft.com/office/officeart/2008/layout/BendingPictureSemiTransparentText"/>
    <dgm:cxn modelId="{7489E55E-C6FA-4FD2-91F8-BEFC65E85DBC}" type="presParOf" srcId="{6A764021-B47E-4DA2-8691-E8DE9D58B46B}" destId="{530F83BA-B95D-43DD-9F48-5BD0F10FDEC1}" srcOrd="1" destOrd="0" presId="urn:microsoft.com/office/officeart/2008/layout/BendingPictureSemiTransparentText"/>
    <dgm:cxn modelId="{92B372CD-7EDC-41C2-8D65-65CFA9D548E0}" type="presParOf" srcId="{ED816895-CE68-41A4-B7F3-B66ECA8E5FA4}" destId="{83D575B6-656F-4BEA-AD03-C4CD4F00B55D}" srcOrd="5" destOrd="0" presId="urn:microsoft.com/office/officeart/2008/layout/BendingPictureSemiTransparentText"/>
    <dgm:cxn modelId="{CF24C283-D66A-472D-8699-7B3F0C778372}" type="presParOf" srcId="{ED816895-CE68-41A4-B7F3-B66ECA8E5FA4}" destId="{F0BE2911-EB5E-4483-BC9E-C597F09B4B79}" srcOrd="6" destOrd="0" presId="urn:microsoft.com/office/officeart/2008/layout/BendingPictureSemiTransparentText"/>
    <dgm:cxn modelId="{A0D2429E-8778-4992-8480-9908E9AABCE7}" type="presParOf" srcId="{F0BE2911-EB5E-4483-BC9E-C597F09B4B79}" destId="{1D9F1ADD-AAD5-4063-90F8-CDDA8B153074}" srcOrd="0" destOrd="0" presId="urn:microsoft.com/office/officeart/2008/layout/BendingPictureSemiTransparentText"/>
    <dgm:cxn modelId="{2E680905-08EC-48A8-BE9D-431D2783F12B}" type="presParOf" srcId="{F0BE2911-EB5E-4483-BC9E-C597F09B4B79}" destId="{26A4185B-ED70-4C97-A269-2F51468921EA}" srcOrd="1" destOrd="0" presId="urn:microsoft.com/office/officeart/2008/layout/BendingPictureSemiTransparentText"/>
    <dgm:cxn modelId="{B5C64B0C-5F7E-4FF3-B2C2-AAB77E7B386A}" type="presParOf" srcId="{ED816895-CE68-41A4-B7F3-B66ECA8E5FA4}" destId="{C5AE465B-609D-425C-ADA2-2A5831EAA5C8}" srcOrd="7" destOrd="0" presId="urn:microsoft.com/office/officeart/2008/layout/BendingPictureSemiTransparentText"/>
    <dgm:cxn modelId="{5239C7B9-1833-4146-BC16-6185CDA6BCC5}" type="presParOf" srcId="{ED816895-CE68-41A4-B7F3-B66ECA8E5FA4}" destId="{B9737932-1A2E-4F1D-9DAA-989B652637E7}" srcOrd="8" destOrd="0" presId="urn:microsoft.com/office/officeart/2008/layout/BendingPictureSemiTransparentText"/>
    <dgm:cxn modelId="{FB4A54BF-AAD3-4457-A44A-A4B42886F92F}" type="presParOf" srcId="{B9737932-1A2E-4F1D-9DAA-989B652637E7}" destId="{153F4D77-275A-47B9-8114-8D63ECFD96A4}" srcOrd="0" destOrd="0" presId="urn:microsoft.com/office/officeart/2008/layout/BendingPictureSemiTransparentText"/>
    <dgm:cxn modelId="{74CE4E98-AAFA-4555-BAA3-B23B7A687476}" type="presParOf" srcId="{B9737932-1A2E-4F1D-9DAA-989B652637E7}" destId="{41CB184D-5818-4C63-A7CD-EB100D0DD7B7}" srcOrd="1" destOrd="0" presId="urn:microsoft.com/office/officeart/2008/layout/BendingPictureSemiTransparentText"/>
    <dgm:cxn modelId="{97487963-9ECF-46A1-AF29-2B9FC2A72AE7}" type="presParOf" srcId="{ED816895-CE68-41A4-B7F3-B66ECA8E5FA4}" destId="{42EA4F17-5E21-4C65-BB96-D0E474CA4EBD}" srcOrd="9" destOrd="0" presId="urn:microsoft.com/office/officeart/2008/layout/BendingPictureSemiTransparentText"/>
    <dgm:cxn modelId="{04EB2BD0-6A63-4F4F-8A67-7E37E6ADB5A4}" type="presParOf" srcId="{ED816895-CE68-41A4-B7F3-B66ECA8E5FA4}" destId="{EC28867C-89E0-4CD4-AAA0-DFD3FB657FFB}" srcOrd="10" destOrd="0" presId="urn:microsoft.com/office/officeart/2008/layout/BendingPictureSemiTransparentText"/>
    <dgm:cxn modelId="{DCFEB238-5066-4F68-A7A4-FB71A4E228EA}" type="presParOf" srcId="{EC28867C-89E0-4CD4-AAA0-DFD3FB657FFB}" destId="{5A24D3B1-CB5C-4D7B-92B1-563B51DF7221}" srcOrd="0" destOrd="0" presId="urn:microsoft.com/office/officeart/2008/layout/BendingPictureSemiTransparentText"/>
    <dgm:cxn modelId="{4808C1D4-A1B4-4A2C-BC40-9E808D766C20}" type="presParOf" srcId="{EC28867C-89E0-4CD4-AAA0-DFD3FB657FFB}" destId="{D4597007-F018-478A-9C70-84F9208FF32F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E7945-C6B7-43A9-B980-CEF9891A7E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5AB3E4-49A6-4424-81C5-D984FE5FAF87}">
      <dgm:prSet phldrT="[Testo]"/>
      <dgm:spPr/>
      <dgm:t>
        <a:bodyPr/>
        <a:lstStyle/>
        <a:p>
          <a:r>
            <a:rPr lang="it-IT" dirty="0"/>
            <a:t>Frutti secchi</a:t>
          </a:r>
        </a:p>
      </dgm:t>
    </dgm:pt>
    <dgm:pt modelId="{E549B188-FA96-4B27-9ED3-D40CFD3D74BC}" type="parTrans" cxnId="{E804365F-DC5A-4733-BD98-05582C70736C}">
      <dgm:prSet/>
      <dgm:spPr/>
      <dgm:t>
        <a:bodyPr/>
        <a:lstStyle/>
        <a:p>
          <a:endParaRPr lang="it-IT"/>
        </a:p>
      </dgm:t>
    </dgm:pt>
    <dgm:pt modelId="{8584C881-B10A-46ED-AB55-4A1CBC0DEF5D}" type="sibTrans" cxnId="{E804365F-DC5A-4733-BD98-05582C70736C}">
      <dgm:prSet/>
      <dgm:spPr/>
      <dgm:t>
        <a:bodyPr/>
        <a:lstStyle/>
        <a:p>
          <a:endParaRPr lang="it-IT"/>
        </a:p>
      </dgm:t>
    </dgm:pt>
    <dgm:pt modelId="{EDD0FCF1-B6B8-4E21-AFDB-3D71B19841F9}">
      <dgm:prSet phldrT="[Testo]"/>
      <dgm:spPr/>
      <dgm:t>
        <a:bodyPr/>
        <a:lstStyle/>
        <a:p>
          <a:r>
            <a:rPr lang="it-IT" dirty="0"/>
            <a:t>Perisperma</a:t>
          </a:r>
        </a:p>
      </dgm:t>
    </dgm:pt>
    <dgm:pt modelId="{794852F4-AB59-4BF3-AC97-4AD2BDF9AC65}" type="parTrans" cxnId="{FE820DD1-A2E6-4949-8671-DBC553D82823}">
      <dgm:prSet/>
      <dgm:spPr/>
      <dgm:t>
        <a:bodyPr/>
        <a:lstStyle/>
        <a:p>
          <a:endParaRPr lang="it-IT"/>
        </a:p>
      </dgm:t>
    </dgm:pt>
    <dgm:pt modelId="{DF618688-A16F-460B-B5EE-3207FED3766C}" type="sibTrans" cxnId="{FE820DD1-A2E6-4949-8671-DBC553D82823}">
      <dgm:prSet/>
      <dgm:spPr/>
      <dgm:t>
        <a:bodyPr/>
        <a:lstStyle/>
        <a:p>
          <a:endParaRPr lang="it-IT"/>
        </a:p>
      </dgm:t>
    </dgm:pt>
    <dgm:pt modelId="{784DF679-17D3-472E-8312-6C95C3D5128D}" type="asst">
      <dgm:prSet/>
      <dgm:spPr/>
      <dgm:t>
        <a:bodyPr/>
        <a:lstStyle/>
        <a:p>
          <a:r>
            <a:rPr lang="it-IT" dirty="0"/>
            <a:t>Polvere</a:t>
          </a:r>
        </a:p>
      </dgm:t>
    </dgm:pt>
    <dgm:pt modelId="{84CCBAF2-DA19-4B7C-9DCA-CD184D60ED9F}" type="parTrans" cxnId="{CDB25DF9-5041-44FE-84C0-718FA0A11EF7}">
      <dgm:prSet/>
      <dgm:spPr/>
      <dgm:t>
        <a:bodyPr/>
        <a:lstStyle/>
        <a:p>
          <a:endParaRPr lang="it-IT"/>
        </a:p>
      </dgm:t>
    </dgm:pt>
    <dgm:pt modelId="{BBDD3D3A-023A-4E83-A6B8-23806EE201A6}" type="sibTrans" cxnId="{CDB25DF9-5041-44FE-84C0-718FA0A11EF7}">
      <dgm:prSet/>
      <dgm:spPr/>
      <dgm:t>
        <a:bodyPr/>
        <a:lstStyle/>
        <a:p>
          <a:endParaRPr lang="it-IT"/>
        </a:p>
      </dgm:t>
    </dgm:pt>
    <dgm:pt modelId="{34C41286-DE79-4B91-BB7B-EA0B95409385}" type="asst">
      <dgm:prSet/>
      <dgm:spPr/>
      <dgm:t>
        <a:bodyPr/>
        <a:lstStyle/>
        <a:p>
          <a:r>
            <a:rPr lang="it-IT" dirty="0"/>
            <a:t>Olio</a:t>
          </a:r>
        </a:p>
      </dgm:t>
    </dgm:pt>
    <dgm:pt modelId="{E960AC9F-6066-4717-897B-A167E91C8289}" type="parTrans" cxnId="{46194A36-B933-4EB6-8887-31FF83FAB53D}">
      <dgm:prSet/>
      <dgm:spPr/>
      <dgm:t>
        <a:bodyPr/>
        <a:lstStyle/>
        <a:p>
          <a:endParaRPr lang="it-IT"/>
        </a:p>
      </dgm:t>
    </dgm:pt>
    <dgm:pt modelId="{78720E5D-7318-4C43-9A33-5EB5B3867CD0}" type="sibTrans" cxnId="{46194A36-B933-4EB6-8887-31FF83FAB53D}">
      <dgm:prSet/>
      <dgm:spPr/>
      <dgm:t>
        <a:bodyPr/>
        <a:lstStyle/>
        <a:p>
          <a:endParaRPr lang="it-IT"/>
        </a:p>
      </dgm:t>
    </dgm:pt>
    <dgm:pt modelId="{6E5B77BF-1FA5-4460-976A-4250DDEB816E}" type="asst">
      <dgm:prSet/>
      <dgm:spPr/>
      <dgm:t>
        <a:bodyPr/>
        <a:lstStyle/>
        <a:p>
          <a:r>
            <a:rPr lang="it-IT" dirty="0"/>
            <a:t>Farina </a:t>
          </a:r>
          <a:r>
            <a:rPr lang="it-IT" dirty="0" err="1"/>
            <a:t>degrassata</a:t>
          </a:r>
          <a:endParaRPr lang="it-IT" dirty="0"/>
        </a:p>
      </dgm:t>
    </dgm:pt>
    <dgm:pt modelId="{050EE193-FE7C-447A-A546-ACF5178EAE9C}" type="parTrans" cxnId="{8D4CC457-85AE-4F75-918F-991429BC71E3}">
      <dgm:prSet/>
      <dgm:spPr/>
      <dgm:t>
        <a:bodyPr/>
        <a:lstStyle/>
        <a:p>
          <a:endParaRPr lang="it-IT"/>
        </a:p>
      </dgm:t>
    </dgm:pt>
    <dgm:pt modelId="{AFD240FA-C25A-4A4C-923D-44FDA876F3F7}" type="sibTrans" cxnId="{8D4CC457-85AE-4F75-918F-991429BC71E3}">
      <dgm:prSet/>
      <dgm:spPr/>
      <dgm:t>
        <a:bodyPr/>
        <a:lstStyle/>
        <a:p>
          <a:endParaRPr lang="it-IT"/>
        </a:p>
      </dgm:t>
    </dgm:pt>
    <dgm:pt modelId="{11D26B16-3478-4776-865E-14B82416F728}" type="asst">
      <dgm:prSet phldrT="[Testo]"/>
      <dgm:spPr/>
      <dgm:t>
        <a:bodyPr/>
        <a:lstStyle/>
        <a:p>
          <a:r>
            <a:rPr lang="it-IT" dirty="0"/>
            <a:t>Frutto</a:t>
          </a:r>
        </a:p>
      </dgm:t>
    </dgm:pt>
    <dgm:pt modelId="{770589B3-561F-4118-94A0-771B718DE976}" type="sibTrans" cxnId="{3D6FFBC5-D0D3-4776-B134-22B139B8E045}">
      <dgm:prSet/>
      <dgm:spPr/>
      <dgm:t>
        <a:bodyPr/>
        <a:lstStyle/>
        <a:p>
          <a:endParaRPr lang="it-IT"/>
        </a:p>
      </dgm:t>
    </dgm:pt>
    <dgm:pt modelId="{EFE9B245-3193-478B-B208-043B04FBA5C4}" type="parTrans" cxnId="{3D6FFBC5-D0D3-4776-B134-22B139B8E045}">
      <dgm:prSet/>
      <dgm:spPr/>
      <dgm:t>
        <a:bodyPr/>
        <a:lstStyle/>
        <a:p>
          <a:endParaRPr lang="it-IT"/>
        </a:p>
      </dgm:t>
    </dgm:pt>
    <dgm:pt modelId="{A87193D3-4956-482B-8AA6-D47F7FD8A4B0}" type="pres">
      <dgm:prSet presAssocID="{8DFE7945-C6B7-43A9-B980-CEF9891A7E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8C15BE-74A3-4850-9A33-18EB3A3CFA32}" type="pres">
      <dgm:prSet presAssocID="{635AB3E4-49A6-4424-81C5-D984FE5FAF87}" presName="hierRoot1" presStyleCnt="0">
        <dgm:presLayoutVars>
          <dgm:hierBranch val="init"/>
        </dgm:presLayoutVars>
      </dgm:prSet>
      <dgm:spPr/>
    </dgm:pt>
    <dgm:pt modelId="{8EFAEBB5-5BE8-492E-A213-A70B9A661F64}" type="pres">
      <dgm:prSet presAssocID="{635AB3E4-49A6-4424-81C5-D984FE5FAF87}" presName="rootComposite1" presStyleCnt="0"/>
      <dgm:spPr/>
    </dgm:pt>
    <dgm:pt modelId="{86A7942F-1313-4AA3-855E-7D656EF86C48}" type="pres">
      <dgm:prSet presAssocID="{635AB3E4-49A6-4424-81C5-D984FE5FAF87}" presName="rootText1" presStyleLbl="node0" presStyleIdx="0" presStyleCnt="1">
        <dgm:presLayoutVars>
          <dgm:chPref val="3"/>
        </dgm:presLayoutVars>
      </dgm:prSet>
      <dgm:spPr/>
    </dgm:pt>
    <dgm:pt modelId="{10D5904C-D7D8-43B2-98EC-ABE0D8D29308}" type="pres">
      <dgm:prSet presAssocID="{635AB3E4-49A6-4424-81C5-D984FE5FAF87}" presName="rootConnector1" presStyleLbl="node1" presStyleIdx="0" presStyleCnt="0"/>
      <dgm:spPr/>
    </dgm:pt>
    <dgm:pt modelId="{9D776C33-7213-443A-9C5C-714533F83610}" type="pres">
      <dgm:prSet presAssocID="{635AB3E4-49A6-4424-81C5-D984FE5FAF87}" presName="hierChild2" presStyleCnt="0"/>
      <dgm:spPr/>
    </dgm:pt>
    <dgm:pt modelId="{7D32A713-A37A-4F61-B2C3-F757BA9B7621}" type="pres">
      <dgm:prSet presAssocID="{794852F4-AB59-4BF3-AC97-4AD2BDF9AC65}" presName="Name37" presStyleLbl="parChTrans1D2" presStyleIdx="0" presStyleCnt="2"/>
      <dgm:spPr/>
    </dgm:pt>
    <dgm:pt modelId="{64ECF3B2-6F22-4811-8BF7-B5167DA08A34}" type="pres">
      <dgm:prSet presAssocID="{EDD0FCF1-B6B8-4E21-AFDB-3D71B19841F9}" presName="hierRoot2" presStyleCnt="0">
        <dgm:presLayoutVars>
          <dgm:hierBranch val="init"/>
        </dgm:presLayoutVars>
      </dgm:prSet>
      <dgm:spPr/>
    </dgm:pt>
    <dgm:pt modelId="{C9DD5030-1FB6-4343-B951-97003CB22FF7}" type="pres">
      <dgm:prSet presAssocID="{EDD0FCF1-B6B8-4E21-AFDB-3D71B19841F9}" presName="rootComposite" presStyleCnt="0"/>
      <dgm:spPr/>
    </dgm:pt>
    <dgm:pt modelId="{950CC14A-8FC8-440D-BA67-8EA81D1E2BCB}" type="pres">
      <dgm:prSet presAssocID="{EDD0FCF1-B6B8-4E21-AFDB-3D71B19841F9}" presName="rootText" presStyleLbl="node2" presStyleIdx="0" presStyleCnt="1" custLinFactX="2281" custLinFactNeighborX="100000" custLinFactNeighborY="-1898">
        <dgm:presLayoutVars>
          <dgm:chPref val="3"/>
        </dgm:presLayoutVars>
      </dgm:prSet>
      <dgm:spPr/>
    </dgm:pt>
    <dgm:pt modelId="{4ADA6D61-01BA-4B94-95C5-E8E758C59A28}" type="pres">
      <dgm:prSet presAssocID="{EDD0FCF1-B6B8-4E21-AFDB-3D71B19841F9}" presName="rootConnector" presStyleLbl="node2" presStyleIdx="0" presStyleCnt="1"/>
      <dgm:spPr/>
    </dgm:pt>
    <dgm:pt modelId="{D22EC746-3C33-40E7-8A82-D83CCC0249A8}" type="pres">
      <dgm:prSet presAssocID="{EDD0FCF1-B6B8-4E21-AFDB-3D71B19841F9}" presName="hierChild4" presStyleCnt="0"/>
      <dgm:spPr/>
    </dgm:pt>
    <dgm:pt modelId="{FE9A74D7-BB32-4635-9CEA-DFF7A90E005D}" type="pres">
      <dgm:prSet presAssocID="{EDD0FCF1-B6B8-4E21-AFDB-3D71B19841F9}" presName="hierChild5" presStyleCnt="0"/>
      <dgm:spPr/>
    </dgm:pt>
    <dgm:pt modelId="{21015CC2-D7E7-43EA-8C34-D6DAC7E8880F}" type="pres">
      <dgm:prSet presAssocID="{84CCBAF2-DA19-4B7C-9DCA-CD184D60ED9F}" presName="Name111" presStyleLbl="parChTrans1D3" presStyleIdx="0" presStyleCnt="3"/>
      <dgm:spPr/>
    </dgm:pt>
    <dgm:pt modelId="{E3A87F0E-9BE9-49B8-A9D3-CDD58AF55A87}" type="pres">
      <dgm:prSet presAssocID="{784DF679-17D3-472E-8312-6C95C3D5128D}" presName="hierRoot3" presStyleCnt="0">
        <dgm:presLayoutVars>
          <dgm:hierBranch val="init"/>
        </dgm:presLayoutVars>
      </dgm:prSet>
      <dgm:spPr/>
    </dgm:pt>
    <dgm:pt modelId="{E576EEF0-D462-40BA-AA31-689CAA35E25D}" type="pres">
      <dgm:prSet presAssocID="{784DF679-17D3-472E-8312-6C95C3D5128D}" presName="rootComposite3" presStyleCnt="0"/>
      <dgm:spPr/>
    </dgm:pt>
    <dgm:pt modelId="{ADEB0F72-FEEE-43D3-8D0B-C09B730C3218}" type="pres">
      <dgm:prSet presAssocID="{784DF679-17D3-472E-8312-6C95C3D5128D}" presName="rootText3" presStyleLbl="asst2" presStyleIdx="0" presStyleCnt="1">
        <dgm:presLayoutVars>
          <dgm:chPref val="3"/>
        </dgm:presLayoutVars>
      </dgm:prSet>
      <dgm:spPr/>
    </dgm:pt>
    <dgm:pt modelId="{50EA4D34-E2C5-47B7-BCF0-A3D072C1A26E}" type="pres">
      <dgm:prSet presAssocID="{784DF679-17D3-472E-8312-6C95C3D5128D}" presName="rootConnector3" presStyleLbl="asst2" presStyleIdx="0" presStyleCnt="1"/>
      <dgm:spPr/>
    </dgm:pt>
    <dgm:pt modelId="{F7F38D2A-1444-40CE-AA6B-47E5B821C92F}" type="pres">
      <dgm:prSet presAssocID="{784DF679-17D3-472E-8312-6C95C3D5128D}" presName="hierChild6" presStyleCnt="0"/>
      <dgm:spPr/>
    </dgm:pt>
    <dgm:pt modelId="{91A80505-5C65-4FC5-AEF5-C776C6D21BA5}" type="pres">
      <dgm:prSet presAssocID="{784DF679-17D3-472E-8312-6C95C3D5128D}" presName="hierChild7" presStyleCnt="0"/>
      <dgm:spPr/>
    </dgm:pt>
    <dgm:pt modelId="{42FDC457-23FF-482E-9D33-2864150330A8}" type="pres">
      <dgm:prSet presAssocID="{635AB3E4-49A6-4424-81C5-D984FE5FAF87}" presName="hierChild3" presStyleCnt="0"/>
      <dgm:spPr/>
    </dgm:pt>
    <dgm:pt modelId="{8159283D-7EAF-4708-A8FD-CE5B069C35F9}" type="pres">
      <dgm:prSet presAssocID="{EFE9B245-3193-478B-B208-043B04FBA5C4}" presName="Name111" presStyleLbl="parChTrans1D2" presStyleIdx="1" presStyleCnt="2"/>
      <dgm:spPr/>
    </dgm:pt>
    <dgm:pt modelId="{C65DEB88-EED9-4966-8E98-E70812AE5124}" type="pres">
      <dgm:prSet presAssocID="{11D26B16-3478-4776-865E-14B82416F728}" presName="hierRoot3" presStyleCnt="0">
        <dgm:presLayoutVars>
          <dgm:hierBranch val="init"/>
        </dgm:presLayoutVars>
      </dgm:prSet>
      <dgm:spPr/>
    </dgm:pt>
    <dgm:pt modelId="{3D7AA83F-B126-4EB1-A0A1-52915CD5505A}" type="pres">
      <dgm:prSet presAssocID="{11D26B16-3478-4776-865E-14B82416F728}" presName="rootComposite3" presStyleCnt="0"/>
      <dgm:spPr/>
    </dgm:pt>
    <dgm:pt modelId="{380739C7-9EB2-4BB8-BA58-683193BB0E29}" type="pres">
      <dgm:prSet presAssocID="{11D26B16-3478-4776-865E-14B82416F728}" presName="rootText3" presStyleLbl="asst1" presStyleIdx="0" presStyleCnt="3">
        <dgm:presLayoutVars>
          <dgm:chPref val="3"/>
        </dgm:presLayoutVars>
      </dgm:prSet>
      <dgm:spPr/>
    </dgm:pt>
    <dgm:pt modelId="{2692BE56-5218-477A-B066-BC14970FD39B}" type="pres">
      <dgm:prSet presAssocID="{11D26B16-3478-4776-865E-14B82416F728}" presName="rootConnector3" presStyleLbl="asst1" presStyleIdx="0" presStyleCnt="3"/>
      <dgm:spPr/>
    </dgm:pt>
    <dgm:pt modelId="{D9BAADA3-CB64-4385-A40E-EBA2DF4A5E35}" type="pres">
      <dgm:prSet presAssocID="{11D26B16-3478-4776-865E-14B82416F728}" presName="hierChild6" presStyleCnt="0"/>
      <dgm:spPr/>
    </dgm:pt>
    <dgm:pt modelId="{AFC25879-3D4F-4E8D-AF11-E1995D573A17}" type="pres">
      <dgm:prSet presAssocID="{11D26B16-3478-4776-865E-14B82416F728}" presName="hierChild7" presStyleCnt="0"/>
      <dgm:spPr/>
    </dgm:pt>
    <dgm:pt modelId="{268DD0E9-481F-421C-84EC-CE0DD28791A4}" type="pres">
      <dgm:prSet presAssocID="{E960AC9F-6066-4717-897B-A167E91C8289}" presName="Name111" presStyleLbl="parChTrans1D3" presStyleIdx="1" presStyleCnt="3"/>
      <dgm:spPr/>
    </dgm:pt>
    <dgm:pt modelId="{980C7F28-152D-40B4-A260-6E764904F96D}" type="pres">
      <dgm:prSet presAssocID="{34C41286-DE79-4B91-BB7B-EA0B95409385}" presName="hierRoot3" presStyleCnt="0">
        <dgm:presLayoutVars>
          <dgm:hierBranch val="init"/>
        </dgm:presLayoutVars>
      </dgm:prSet>
      <dgm:spPr/>
    </dgm:pt>
    <dgm:pt modelId="{EB086D0B-2766-488C-B9AE-9AC7D7C58696}" type="pres">
      <dgm:prSet presAssocID="{34C41286-DE79-4B91-BB7B-EA0B95409385}" presName="rootComposite3" presStyleCnt="0"/>
      <dgm:spPr/>
    </dgm:pt>
    <dgm:pt modelId="{CEEEA5BB-8007-4892-A21E-0B8DD5D7DBDD}" type="pres">
      <dgm:prSet presAssocID="{34C41286-DE79-4B91-BB7B-EA0B95409385}" presName="rootText3" presStyleLbl="asst1" presStyleIdx="1" presStyleCnt="3">
        <dgm:presLayoutVars>
          <dgm:chPref val="3"/>
        </dgm:presLayoutVars>
      </dgm:prSet>
      <dgm:spPr/>
    </dgm:pt>
    <dgm:pt modelId="{6D902268-50BA-4003-BFEC-4E2406F22858}" type="pres">
      <dgm:prSet presAssocID="{34C41286-DE79-4B91-BB7B-EA0B95409385}" presName="rootConnector3" presStyleLbl="asst1" presStyleIdx="1" presStyleCnt="3"/>
      <dgm:spPr/>
    </dgm:pt>
    <dgm:pt modelId="{807395D5-9530-4F92-9EF0-7577C4536FEC}" type="pres">
      <dgm:prSet presAssocID="{34C41286-DE79-4B91-BB7B-EA0B95409385}" presName="hierChild6" presStyleCnt="0"/>
      <dgm:spPr/>
    </dgm:pt>
    <dgm:pt modelId="{745D6BD8-D069-4EA2-B76F-B674983CF267}" type="pres">
      <dgm:prSet presAssocID="{34C41286-DE79-4B91-BB7B-EA0B95409385}" presName="hierChild7" presStyleCnt="0"/>
      <dgm:spPr/>
    </dgm:pt>
    <dgm:pt modelId="{7C106442-2F79-4327-A44E-7D2C5037A18F}" type="pres">
      <dgm:prSet presAssocID="{050EE193-FE7C-447A-A546-ACF5178EAE9C}" presName="Name111" presStyleLbl="parChTrans1D3" presStyleIdx="2" presStyleCnt="3"/>
      <dgm:spPr/>
    </dgm:pt>
    <dgm:pt modelId="{91001007-87D6-4765-AA35-285C71300DAE}" type="pres">
      <dgm:prSet presAssocID="{6E5B77BF-1FA5-4460-976A-4250DDEB816E}" presName="hierRoot3" presStyleCnt="0">
        <dgm:presLayoutVars>
          <dgm:hierBranch val="init"/>
        </dgm:presLayoutVars>
      </dgm:prSet>
      <dgm:spPr/>
    </dgm:pt>
    <dgm:pt modelId="{35C44EE7-4B14-4A83-BB09-1C467B63B1AA}" type="pres">
      <dgm:prSet presAssocID="{6E5B77BF-1FA5-4460-976A-4250DDEB816E}" presName="rootComposite3" presStyleCnt="0"/>
      <dgm:spPr/>
    </dgm:pt>
    <dgm:pt modelId="{BB0A0D3F-B303-4AC5-BC4E-1011AA51FEC4}" type="pres">
      <dgm:prSet presAssocID="{6E5B77BF-1FA5-4460-976A-4250DDEB816E}" presName="rootText3" presStyleLbl="asst1" presStyleIdx="2" presStyleCnt="3">
        <dgm:presLayoutVars>
          <dgm:chPref val="3"/>
        </dgm:presLayoutVars>
      </dgm:prSet>
      <dgm:spPr/>
    </dgm:pt>
    <dgm:pt modelId="{4A1ACA32-A819-442D-ADB4-C5E5A57B75DC}" type="pres">
      <dgm:prSet presAssocID="{6E5B77BF-1FA5-4460-976A-4250DDEB816E}" presName="rootConnector3" presStyleLbl="asst1" presStyleIdx="2" presStyleCnt="3"/>
      <dgm:spPr/>
    </dgm:pt>
    <dgm:pt modelId="{52584F24-F2D9-468B-B323-C970432BFB60}" type="pres">
      <dgm:prSet presAssocID="{6E5B77BF-1FA5-4460-976A-4250DDEB816E}" presName="hierChild6" presStyleCnt="0"/>
      <dgm:spPr/>
    </dgm:pt>
    <dgm:pt modelId="{0F4FD85A-F431-449F-97CD-593B8D2BB7C6}" type="pres">
      <dgm:prSet presAssocID="{6E5B77BF-1FA5-4460-976A-4250DDEB816E}" presName="hierChild7" presStyleCnt="0"/>
      <dgm:spPr/>
    </dgm:pt>
  </dgm:ptLst>
  <dgm:cxnLst>
    <dgm:cxn modelId="{CAFFAE0F-F1EF-4C5C-A00C-28123127D534}" type="presOf" srcId="{34C41286-DE79-4B91-BB7B-EA0B95409385}" destId="{CEEEA5BB-8007-4892-A21E-0B8DD5D7DBDD}" srcOrd="0" destOrd="0" presId="urn:microsoft.com/office/officeart/2005/8/layout/orgChart1"/>
    <dgm:cxn modelId="{B2966B10-EA65-4E09-A3F8-BFBEC0115685}" type="presOf" srcId="{11D26B16-3478-4776-865E-14B82416F728}" destId="{380739C7-9EB2-4BB8-BA58-683193BB0E29}" srcOrd="0" destOrd="0" presId="urn:microsoft.com/office/officeart/2005/8/layout/orgChart1"/>
    <dgm:cxn modelId="{4D4AD81C-6D11-41DD-84AC-85DC1E337016}" type="presOf" srcId="{784DF679-17D3-472E-8312-6C95C3D5128D}" destId="{ADEB0F72-FEEE-43D3-8D0B-C09B730C3218}" srcOrd="0" destOrd="0" presId="urn:microsoft.com/office/officeart/2005/8/layout/orgChart1"/>
    <dgm:cxn modelId="{46194A36-B933-4EB6-8887-31FF83FAB53D}" srcId="{11D26B16-3478-4776-865E-14B82416F728}" destId="{34C41286-DE79-4B91-BB7B-EA0B95409385}" srcOrd="0" destOrd="0" parTransId="{E960AC9F-6066-4717-897B-A167E91C8289}" sibTransId="{78720E5D-7318-4C43-9A33-5EB5B3867CD0}"/>
    <dgm:cxn modelId="{6D9DE13F-2846-4B1C-B115-70EC70537AD7}" type="presOf" srcId="{794852F4-AB59-4BF3-AC97-4AD2BDF9AC65}" destId="{7D32A713-A37A-4F61-B2C3-F757BA9B7621}" srcOrd="0" destOrd="0" presId="urn:microsoft.com/office/officeart/2005/8/layout/orgChart1"/>
    <dgm:cxn modelId="{7639075C-E6BA-452F-8E54-355CAACE63D1}" type="presOf" srcId="{EDD0FCF1-B6B8-4E21-AFDB-3D71B19841F9}" destId="{950CC14A-8FC8-440D-BA67-8EA81D1E2BCB}" srcOrd="0" destOrd="0" presId="urn:microsoft.com/office/officeart/2005/8/layout/orgChart1"/>
    <dgm:cxn modelId="{E804365F-DC5A-4733-BD98-05582C70736C}" srcId="{8DFE7945-C6B7-43A9-B980-CEF9891A7EAB}" destId="{635AB3E4-49A6-4424-81C5-D984FE5FAF87}" srcOrd="0" destOrd="0" parTransId="{E549B188-FA96-4B27-9ED3-D40CFD3D74BC}" sibTransId="{8584C881-B10A-46ED-AB55-4A1CBC0DEF5D}"/>
    <dgm:cxn modelId="{BF334756-767C-4870-BEB6-B768A9108FB5}" type="presOf" srcId="{784DF679-17D3-472E-8312-6C95C3D5128D}" destId="{50EA4D34-E2C5-47B7-BCF0-A3D072C1A26E}" srcOrd="1" destOrd="0" presId="urn:microsoft.com/office/officeart/2005/8/layout/orgChart1"/>
    <dgm:cxn modelId="{8D4CC457-85AE-4F75-918F-991429BC71E3}" srcId="{11D26B16-3478-4776-865E-14B82416F728}" destId="{6E5B77BF-1FA5-4460-976A-4250DDEB816E}" srcOrd="1" destOrd="0" parTransId="{050EE193-FE7C-447A-A546-ACF5178EAE9C}" sibTransId="{AFD240FA-C25A-4A4C-923D-44FDA876F3F7}"/>
    <dgm:cxn modelId="{E871C57C-A609-450D-B7B5-E50B6E18FEE8}" type="presOf" srcId="{635AB3E4-49A6-4424-81C5-D984FE5FAF87}" destId="{10D5904C-D7D8-43B2-98EC-ABE0D8D29308}" srcOrd="1" destOrd="0" presId="urn:microsoft.com/office/officeart/2005/8/layout/orgChart1"/>
    <dgm:cxn modelId="{E633E57E-957A-4198-B04C-06BC7F83459D}" type="presOf" srcId="{34C41286-DE79-4B91-BB7B-EA0B95409385}" destId="{6D902268-50BA-4003-BFEC-4E2406F22858}" srcOrd="1" destOrd="0" presId="urn:microsoft.com/office/officeart/2005/8/layout/orgChart1"/>
    <dgm:cxn modelId="{DF751AA5-2B42-44F8-964A-0BCCA887E200}" type="presOf" srcId="{84CCBAF2-DA19-4B7C-9DCA-CD184D60ED9F}" destId="{21015CC2-D7E7-43EA-8C34-D6DAC7E8880F}" srcOrd="0" destOrd="0" presId="urn:microsoft.com/office/officeart/2005/8/layout/orgChart1"/>
    <dgm:cxn modelId="{26FE3AA6-D7EB-4003-A747-C1812AC36E30}" type="presOf" srcId="{EFE9B245-3193-478B-B208-043B04FBA5C4}" destId="{8159283D-7EAF-4708-A8FD-CE5B069C35F9}" srcOrd="0" destOrd="0" presId="urn:microsoft.com/office/officeart/2005/8/layout/orgChart1"/>
    <dgm:cxn modelId="{D1B365B4-8803-43E0-B02C-2DFD15DB27BB}" type="presOf" srcId="{050EE193-FE7C-447A-A546-ACF5178EAE9C}" destId="{7C106442-2F79-4327-A44E-7D2C5037A18F}" srcOrd="0" destOrd="0" presId="urn:microsoft.com/office/officeart/2005/8/layout/orgChart1"/>
    <dgm:cxn modelId="{FB9682B8-469B-483F-8C49-D31A934918B4}" type="presOf" srcId="{8DFE7945-C6B7-43A9-B980-CEF9891A7EAB}" destId="{A87193D3-4956-482B-8AA6-D47F7FD8A4B0}" srcOrd="0" destOrd="0" presId="urn:microsoft.com/office/officeart/2005/8/layout/orgChart1"/>
    <dgm:cxn modelId="{B6AD9EBE-680C-4323-936D-E4C136A10194}" type="presOf" srcId="{11D26B16-3478-4776-865E-14B82416F728}" destId="{2692BE56-5218-477A-B066-BC14970FD39B}" srcOrd="1" destOrd="0" presId="urn:microsoft.com/office/officeart/2005/8/layout/orgChart1"/>
    <dgm:cxn modelId="{A6F7E3C5-AA9E-47FD-BBA9-C43CC56D91A0}" type="presOf" srcId="{EDD0FCF1-B6B8-4E21-AFDB-3D71B19841F9}" destId="{4ADA6D61-01BA-4B94-95C5-E8E758C59A28}" srcOrd="1" destOrd="0" presId="urn:microsoft.com/office/officeart/2005/8/layout/orgChart1"/>
    <dgm:cxn modelId="{3D6FFBC5-D0D3-4776-B134-22B139B8E045}" srcId="{635AB3E4-49A6-4424-81C5-D984FE5FAF87}" destId="{11D26B16-3478-4776-865E-14B82416F728}" srcOrd="0" destOrd="0" parTransId="{EFE9B245-3193-478B-B208-043B04FBA5C4}" sibTransId="{770589B3-561F-4118-94A0-771B718DE976}"/>
    <dgm:cxn modelId="{FE820DD1-A2E6-4949-8671-DBC553D82823}" srcId="{635AB3E4-49A6-4424-81C5-D984FE5FAF87}" destId="{EDD0FCF1-B6B8-4E21-AFDB-3D71B19841F9}" srcOrd="1" destOrd="0" parTransId="{794852F4-AB59-4BF3-AC97-4AD2BDF9AC65}" sibTransId="{DF618688-A16F-460B-B5EE-3207FED3766C}"/>
    <dgm:cxn modelId="{CB052CD1-07B0-4BF0-8F31-76EEB11B446E}" type="presOf" srcId="{E960AC9F-6066-4717-897B-A167E91C8289}" destId="{268DD0E9-481F-421C-84EC-CE0DD28791A4}" srcOrd="0" destOrd="0" presId="urn:microsoft.com/office/officeart/2005/8/layout/orgChart1"/>
    <dgm:cxn modelId="{824028D7-3EC6-4852-96E6-4C66ECAA3D25}" type="presOf" srcId="{6E5B77BF-1FA5-4460-976A-4250DDEB816E}" destId="{BB0A0D3F-B303-4AC5-BC4E-1011AA51FEC4}" srcOrd="0" destOrd="0" presId="urn:microsoft.com/office/officeart/2005/8/layout/orgChart1"/>
    <dgm:cxn modelId="{B193FEE3-A20A-4728-9F79-AD1D917EBF12}" type="presOf" srcId="{635AB3E4-49A6-4424-81C5-D984FE5FAF87}" destId="{86A7942F-1313-4AA3-855E-7D656EF86C48}" srcOrd="0" destOrd="0" presId="urn:microsoft.com/office/officeart/2005/8/layout/orgChart1"/>
    <dgm:cxn modelId="{2DA6F7E6-C8C8-402C-B1EF-8FAA7066168B}" type="presOf" srcId="{6E5B77BF-1FA5-4460-976A-4250DDEB816E}" destId="{4A1ACA32-A819-442D-ADB4-C5E5A57B75DC}" srcOrd="1" destOrd="0" presId="urn:microsoft.com/office/officeart/2005/8/layout/orgChart1"/>
    <dgm:cxn modelId="{CDB25DF9-5041-44FE-84C0-718FA0A11EF7}" srcId="{EDD0FCF1-B6B8-4E21-AFDB-3D71B19841F9}" destId="{784DF679-17D3-472E-8312-6C95C3D5128D}" srcOrd="0" destOrd="0" parTransId="{84CCBAF2-DA19-4B7C-9DCA-CD184D60ED9F}" sibTransId="{BBDD3D3A-023A-4E83-A6B8-23806EE201A6}"/>
    <dgm:cxn modelId="{D5EC87C7-BF97-408A-A7FA-3DA7D7F574DD}" type="presParOf" srcId="{A87193D3-4956-482B-8AA6-D47F7FD8A4B0}" destId="{288C15BE-74A3-4850-9A33-18EB3A3CFA32}" srcOrd="0" destOrd="0" presId="urn:microsoft.com/office/officeart/2005/8/layout/orgChart1"/>
    <dgm:cxn modelId="{5CA03373-EA6E-4650-8C4A-D36DB8CEE91D}" type="presParOf" srcId="{288C15BE-74A3-4850-9A33-18EB3A3CFA32}" destId="{8EFAEBB5-5BE8-492E-A213-A70B9A661F64}" srcOrd="0" destOrd="0" presId="urn:microsoft.com/office/officeart/2005/8/layout/orgChart1"/>
    <dgm:cxn modelId="{B11323D1-9341-4A87-A5F2-B20C5A854E52}" type="presParOf" srcId="{8EFAEBB5-5BE8-492E-A213-A70B9A661F64}" destId="{86A7942F-1313-4AA3-855E-7D656EF86C48}" srcOrd="0" destOrd="0" presId="urn:microsoft.com/office/officeart/2005/8/layout/orgChart1"/>
    <dgm:cxn modelId="{8274065D-C2DF-402E-9F28-29A2CD1B7B3E}" type="presParOf" srcId="{8EFAEBB5-5BE8-492E-A213-A70B9A661F64}" destId="{10D5904C-D7D8-43B2-98EC-ABE0D8D29308}" srcOrd="1" destOrd="0" presId="urn:microsoft.com/office/officeart/2005/8/layout/orgChart1"/>
    <dgm:cxn modelId="{5835CC57-EEF3-4C55-9157-3691C426D8D9}" type="presParOf" srcId="{288C15BE-74A3-4850-9A33-18EB3A3CFA32}" destId="{9D776C33-7213-443A-9C5C-714533F83610}" srcOrd="1" destOrd="0" presId="urn:microsoft.com/office/officeart/2005/8/layout/orgChart1"/>
    <dgm:cxn modelId="{2FDBF391-9E2B-4F91-AFEA-1BD4F2A6423F}" type="presParOf" srcId="{9D776C33-7213-443A-9C5C-714533F83610}" destId="{7D32A713-A37A-4F61-B2C3-F757BA9B7621}" srcOrd="0" destOrd="0" presId="urn:microsoft.com/office/officeart/2005/8/layout/orgChart1"/>
    <dgm:cxn modelId="{67FCB230-BE75-4791-9D6D-2FB68FFBF50B}" type="presParOf" srcId="{9D776C33-7213-443A-9C5C-714533F83610}" destId="{64ECF3B2-6F22-4811-8BF7-B5167DA08A34}" srcOrd="1" destOrd="0" presId="urn:microsoft.com/office/officeart/2005/8/layout/orgChart1"/>
    <dgm:cxn modelId="{E9602C0F-6F96-4525-ABD6-E4C2143C23B6}" type="presParOf" srcId="{64ECF3B2-6F22-4811-8BF7-B5167DA08A34}" destId="{C9DD5030-1FB6-4343-B951-97003CB22FF7}" srcOrd="0" destOrd="0" presId="urn:microsoft.com/office/officeart/2005/8/layout/orgChart1"/>
    <dgm:cxn modelId="{B3BA23A9-3E4E-4861-8AC6-117F66A86864}" type="presParOf" srcId="{C9DD5030-1FB6-4343-B951-97003CB22FF7}" destId="{950CC14A-8FC8-440D-BA67-8EA81D1E2BCB}" srcOrd="0" destOrd="0" presId="urn:microsoft.com/office/officeart/2005/8/layout/orgChart1"/>
    <dgm:cxn modelId="{B273C527-684C-4E24-A2C7-6FCDE169930A}" type="presParOf" srcId="{C9DD5030-1FB6-4343-B951-97003CB22FF7}" destId="{4ADA6D61-01BA-4B94-95C5-E8E758C59A28}" srcOrd="1" destOrd="0" presId="urn:microsoft.com/office/officeart/2005/8/layout/orgChart1"/>
    <dgm:cxn modelId="{C16CEB3D-B4BB-402B-ABFD-48BE2B7825BA}" type="presParOf" srcId="{64ECF3B2-6F22-4811-8BF7-B5167DA08A34}" destId="{D22EC746-3C33-40E7-8A82-D83CCC0249A8}" srcOrd="1" destOrd="0" presId="urn:microsoft.com/office/officeart/2005/8/layout/orgChart1"/>
    <dgm:cxn modelId="{F5636DBB-D2EE-43EF-852D-018F5584F773}" type="presParOf" srcId="{64ECF3B2-6F22-4811-8BF7-B5167DA08A34}" destId="{FE9A74D7-BB32-4635-9CEA-DFF7A90E005D}" srcOrd="2" destOrd="0" presId="urn:microsoft.com/office/officeart/2005/8/layout/orgChart1"/>
    <dgm:cxn modelId="{7FC8B21B-9BAB-4AFC-80D7-78358756B588}" type="presParOf" srcId="{FE9A74D7-BB32-4635-9CEA-DFF7A90E005D}" destId="{21015CC2-D7E7-43EA-8C34-D6DAC7E8880F}" srcOrd="0" destOrd="0" presId="urn:microsoft.com/office/officeart/2005/8/layout/orgChart1"/>
    <dgm:cxn modelId="{9945C2FF-A7C0-4130-AE42-C5F9DBBC290A}" type="presParOf" srcId="{FE9A74D7-BB32-4635-9CEA-DFF7A90E005D}" destId="{E3A87F0E-9BE9-49B8-A9D3-CDD58AF55A87}" srcOrd="1" destOrd="0" presId="urn:microsoft.com/office/officeart/2005/8/layout/orgChart1"/>
    <dgm:cxn modelId="{8CDF4390-4A70-4ABA-A1D5-5C0AD70DFB5E}" type="presParOf" srcId="{E3A87F0E-9BE9-49B8-A9D3-CDD58AF55A87}" destId="{E576EEF0-D462-40BA-AA31-689CAA35E25D}" srcOrd="0" destOrd="0" presId="urn:microsoft.com/office/officeart/2005/8/layout/orgChart1"/>
    <dgm:cxn modelId="{BAC660CD-869A-4C2B-9646-45E7A9485426}" type="presParOf" srcId="{E576EEF0-D462-40BA-AA31-689CAA35E25D}" destId="{ADEB0F72-FEEE-43D3-8D0B-C09B730C3218}" srcOrd="0" destOrd="0" presId="urn:microsoft.com/office/officeart/2005/8/layout/orgChart1"/>
    <dgm:cxn modelId="{9CEBB9C8-69B5-48DF-AE4E-BF3AFA44CE32}" type="presParOf" srcId="{E576EEF0-D462-40BA-AA31-689CAA35E25D}" destId="{50EA4D34-E2C5-47B7-BCF0-A3D072C1A26E}" srcOrd="1" destOrd="0" presId="urn:microsoft.com/office/officeart/2005/8/layout/orgChart1"/>
    <dgm:cxn modelId="{1ED0C442-5865-4C7A-9B07-E0E6E9259005}" type="presParOf" srcId="{E3A87F0E-9BE9-49B8-A9D3-CDD58AF55A87}" destId="{F7F38D2A-1444-40CE-AA6B-47E5B821C92F}" srcOrd="1" destOrd="0" presId="urn:microsoft.com/office/officeart/2005/8/layout/orgChart1"/>
    <dgm:cxn modelId="{816659F5-01D5-4DAB-9D73-A1310DEE4919}" type="presParOf" srcId="{E3A87F0E-9BE9-49B8-A9D3-CDD58AF55A87}" destId="{91A80505-5C65-4FC5-AEF5-C776C6D21BA5}" srcOrd="2" destOrd="0" presId="urn:microsoft.com/office/officeart/2005/8/layout/orgChart1"/>
    <dgm:cxn modelId="{1DEA5D96-8DA1-4A3D-B333-8ADA9E043557}" type="presParOf" srcId="{288C15BE-74A3-4850-9A33-18EB3A3CFA32}" destId="{42FDC457-23FF-482E-9D33-2864150330A8}" srcOrd="2" destOrd="0" presId="urn:microsoft.com/office/officeart/2005/8/layout/orgChart1"/>
    <dgm:cxn modelId="{0D055B08-E644-457C-91F8-A59E63D82803}" type="presParOf" srcId="{42FDC457-23FF-482E-9D33-2864150330A8}" destId="{8159283D-7EAF-4708-A8FD-CE5B069C35F9}" srcOrd="0" destOrd="0" presId="urn:microsoft.com/office/officeart/2005/8/layout/orgChart1"/>
    <dgm:cxn modelId="{B4CF52D4-57CB-4333-9F92-340EF958E86E}" type="presParOf" srcId="{42FDC457-23FF-482E-9D33-2864150330A8}" destId="{C65DEB88-EED9-4966-8E98-E70812AE5124}" srcOrd="1" destOrd="0" presId="urn:microsoft.com/office/officeart/2005/8/layout/orgChart1"/>
    <dgm:cxn modelId="{29AB6393-EFCF-4424-B399-BFE88CCCEBF2}" type="presParOf" srcId="{C65DEB88-EED9-4966-8E98-E70812AE5124}" destId="{3D7AA83F-B126-4EB1-A0A1-52915CD5505A}" srcOrd="0" destOrd="0" presId="urn:microsoft.com/office/officeart/2005/8/layout/orgChart1"/>
    <dgm:cxn modelId="{2F14DED3-8C54-4393-BEF5-148774A20073}" type="presParOf" srcId="{3D7AA83F-B126-4EB1-A0A1-52915CD5505A}" destId="{380739C7-9EB2-4BB8-BA58-683193BB0E29}" srcOrd="0" destOrd="0" presId="urn:microsoft.com/office/officeart/2005/8/layout/orgChart1"/>
    <dgm:cxn modelId="{95E72415-2554-4FE3-99CA-B8FFD0A4882F}" type="presParOf" srcId="{3D7AA83F-B126-4EB1-A0A1-52915CD5505A}" destId="{2692BE56-5218-477A-B066-BC14970FD39B}" srcOrd="1" destOrd="0" presId="urn:microsoft.com/office/officeart/2005/8/layout/orgChart1"/>
    <dgm:cxn modelId="{66AA8273-E373-421D-93A7-0779A9B0268C}" type="presParOf" srcId="{C65DEB88-EED9-4966-8E98-E70812AE5124}" destId="{D9BAADA3-CB64-4385-A40E-EBA2DF4A5E35}" srcOrd="1" destOrd="0" presId="urn:microsoft.com/office/officeart/2005/8/layout/orgChart1"/>
    <dgm:cxn modelId="{BBA98DD0-2F0B-43C8-A869-1A86755108B5}" type="presParOf" srcId="{C65DEB88-EED9-4966-8E98-E70812AE5124}" destId="{AFC25879-3D4F-4E8D-AF11-E1995D573A17}" srcOrd="2" destOrd="0" presId="urn:microsoft.com/office/officeart/2005/8/layout/orgChart1"/>
    <dgm:cxn modelId="{F5DE9284-B47C-4646-BAD9-F0623D17B09D}" type="presParOf" srcId="{AFC25879-3D4F-4E8D-AF11-E1995D573A17}" destId="{268DD0E9-481F-421C-84EC-CE0DD28791A4}" srcOrd="0" destOrd="0" presId="urn:microsoft.com/office/officeart/2005/8/layout/orgChart1"/>
    <dgm:cxn modelId="{DAD40D3D-45E8-455E-B441-F600BE531D48}" type="presParOf" srcId="{AFC25879-3D4F-4E8D-AF11-E1995D573A17}" destId="{980C7F28-152D-40B4-A260-6E764904F96D}" srcOrd="1" destOrd="0" presId="urn:microsoft.com/office/officeart/2005/8/layout/orgChart1"/>
    <dgm:cxn modelId="{0B0751F6-ECDF-4A4C-AD97-14F0DC8A8FF8}" type="presParOf" srcId="{980C7F28-152D-40B4-A260-6E764904F96D}" destId="{EB086D0B-2766-488C-B9AE-9AC7D7C58696}" srcOrd="0" destOrd="0" presId="urn:microsoft.com/office/officeart/2005/8/layout/orgChart1"/>
    <dgm:cxn modelId="{2E145BE1-8F24-4771-A402-1F2B98A1E31A}" type="presParOf" srcId="{EB086D0B-2766-488C-B9AE-9AC7D7C58696}" destId="{CEEEA5BB-8007-4892-A21E-0B8DD5D7DBDD}" srcOrd="0" destOrd="0" presId="urn:microsoft.com/office/officeart/2005/8/layout/orgChart1"/>
    <dgm:cxn modelId="{4675F1A8-6E49-4D65-8028-B38C3CD9D551}" type="presParOf" srcId="{EB086D0B-2766-488C-B9AE-9AC7D7C58696}" destId="{6D902268-50BA-4003-BFEC-4E2406F22858}" srcOrd="1" destOrd="0" presId="urn:microsoft.com/office/officeart/2005/8/layout/orgChart1"/>
    <dgm:cxn modelId="{B7373186-52CB-4763-A415-8C1AEFC6435A}" type="presParOf" srcId="{980C7F28-152D-40B4-A260-6E764904F96D}" destId="{807395D5-9530-4F92-9EF0-7577C4536FEC}" srcOrd="1" destOrd="0" presId="urn:microsoft.com/office/officeart/2005/8/layout/orgChart1"/>
    <dgm:cxn modelId="{07312CCF-1741-4F9B-AFB5-53480F22A126}" type="presParOf" srcId="{980C7F28-152D-40B4-A260-6E764904F96D}" destId="{745D6BD8-D069-4EA2-B76F-B674983CF267}" srcOrd="2" destOrd="0" presId="urn:microsoft.com/office/officeart/2005/8/layout/orgChart1"/>
    <dgm:cxn modelId="{F55EEF7C-F011-411C-9DE3-592CFD4E0FA3}" type="presParOf" srcId="{AFC25879-3D4F-4E8D-AF11-E1995D573A17}" destId="{7C106442-2F79-4327-A44E-7D2C5037A18F}" srcOrd="2" destOrd="0" presId="urn:microsoft.com/office/officeart/2005/8/layout/orgChart1"/>
    <dgm:cxn modelId="{01350182-F09B-4AB2-9BA2-66395354F180}" type="presParOf" srcId="{AFC25879-3D4F-4E8D-AF11-E1995D573A17}" destId="{91001007-87D6-4765-AA35-285C71300DAE}" srcOrd="3" destOrd="0" presId="urn:microsoft.com/office/officeart/2005/8/layout/orgChart1"/>
    <dgm:cxn modelId="{F126C34E-20EE-4CB3-913F-F6386542D3AD}" type="presParOf" srcId="{91001007-87D6-4765-AA35-285C71300DAE}" destId="{35C44EE7-4B14-4A83-BB09-1C467B63B1AA}" srcOrd="0" destOrd="0" presId="urn:microsoft.com/office/officeart/2005/8/layout/orgChart1"/>
    <dgm:cxn modelId="{E77F17D2-2CC8-4192-91F8-FC1F89759128}" type="presParOf" srcId="{35C44EE7-4B14-4A83-BB09-1C467B63B1AA}" destId="{BB0A0D3F-B303-4AC5-BC4E-1011AA51FEC4}" srcOrd="0" destOrd="0" presId="urn:microsoft.com/office/officeart/2005/8/layout/orgChart1"/>
    <dgm:cxn modelId="{9DF8A918-39DB-4062-8235-C882C26BCE2B}" type="presParOf" srcId="{35C44EE7-4B14-4A83-BB09-1C467B63B1AA}" destId="{4A1ACA32-A819-442D-ADB4-C5E5A57B75DC}" srcOrd="1" destOrd="0" presId="urn:microsoft.com/office/officeart/2005/8/layout/orgChart1"/>
    <dgm:cxn modelId="{AA3FD9DD-1ED2-416F-AC13-E4BD8E843CC4}" type="presParOf" srcId="{91001007-87D6-4765-AA35-285C71300DAE}" destId="{52584F24-F2D9-468B-B323-C970432BFB60}" srcOrd="1" destOrd="0" presId="urn:microsoft.com/office/officeart/2005/8/layout/orgChart1"/>
    <dgm:cxn modelId="{162A1CA5-AAC1-467B-B975-39F3576D972C}" type="presParOf" srcId="{91001007-87D6-4765-AA35-285C71300DAE}" destId="{0F4FD85A-F431-449F-97CD-593B8D2BB7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FE7945-C6B7-43A9-B980-CEF9891A7E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5AB3E4-49A6-4424-81C5-D984FE5FAF87}">
      <dgm:prSet phldrT="[Testo]"/>
      <dgm:spPr/>
      <dgm:t>
        <a:bodyPr/>
        <a:lstStyle/>
        <a:p>
          <a:r>
            <a:rPr lang="it-IT" dirty="0"/>
            <a:t>Frutto</a:t>
          </a:r>
        </a:p>
      </dgm:t>
    </dgm:pt>
    <dgm:pt modelId="{E549B188-FA96-4B27-9ED3-D40CFD3D74BC}" type="parTrans" cxnId="{E804365F-DC5A-4733-BD98-05582C70736C}">
      <dgm:prSet/>
      <dgm:spPr/>
      <dgm:t>
        <a:bodyPr/>
        <a:lstStyle/>
        <a:p>
          <a:endParaRPr lang="it-IT"/>
        </a:p>
      </dgm:t>
    </dgm:pt>
    <dgm:pt modelId="{8584C881-B10A-46ED-AB55-4A1CBC0DEF5D}" type="sibTrans" cxnId="{E804365F-DC5A-4733-BD98-05582C70736C}">
      <dgm:prSet/>
      <dgm:spPr/>
      <dgm:t>
        <a:bodyPr/>
        <a:lstStyle/>
        <a:p>
          <a:endParaRPr lang="it-IT"/>
        </a:p>
      </dgm:t>
    </dgm:pt>
    <dgm:pt modelId="{11D26B16-3478-4776-865E-14B82416F728}" type="asst">
      <dgm:prSet phldrT="[Testo]"/>
      <dgm:spPr/>
      <dgm:t>
        <a:bodyPr/>
        <a:lstStyle/>
        <a:p>
          <a:r>
            <a:rPr lang="it-IT" dirty="0"/>
            <a:t>Succo</a:t>
          </a:r>
        </a:p>
      </dgm:t>
    </dgm:pt>
    <dgm:pt modelId="{EFE9B245-3193-478B-B208-043B04FBA5C4}" type="parTrans" cxnId="{3D6FFBC5-D0D3-4776-B134-22B139B8E045}">
      <dgm:prSet/>
      <dgm:spPr/>
      <dgm:t>
        <a:bodyPr/>
        <a:lstStyle/>
        <a:p>
          <a:endParaRPr lang="it-IT"/>
        </a:p>
      </dgm:t>
    </dgm:pt>
    <dgm:pt modelId="{770589B3-561F-4118-94A0-771B718DE976}" type="sibTrans" cxnId="{3D6FFBC5-D0D3-4776-B134-22B139B8E045}">
      <dgm:prSet/>
      <dgm:spPr/>
      <dgm:t>
        <a:bodyPr/>
        <a:lstStyle/>
        <a:p>
          <a:endParaRPr lang="it-IT"/>
        </a:p>
      </dgm:t>
    </dgm:pt>
    <dgm:pt modelId="{EDD0FCF1-B6B8-4E21-AFDB-3D71B19841F9}">
      <dgm:prSet phldrT="[Testo]"/>
      <dgm:spPr/>
      <dgm:t>
        <a:bodyPr/>
        <a:lstStyle/>
        <a:p>
          <a:r>
            <a:rPr lang="it-IT" dirty="0"/>
            <a:t>Panello</a:t>
          </a:r>
        </a:p>
      </dgm:t>
    </dgm:pt>
    <dgm:pt modelId="{794852F4-AB59-4BF3-AC97-4AD2BDF9AC65}" type="parTrans" cxnId="{FE820DD1-A2E6-4949-8671-DBC553D82823}">
      <dgm:prSet/>
      <dgm:spPr/>
      <dgm:t>
        <a:bodyPr/>
        <a:lstStyle/>
        <a:p>
          <a:endParaRPr lang="it-IT"/>
        </a:p>
      </dgm:t>
    </dgm:pt>
    <dgm:pt modelId="{DF618688-A16F-460B-B5EE-3207FED3766C}" type="sibTrans" cxnId="{FE820DD1-A2E6-4949-8671-DBC553D82823}">
      <dgm:prSet/>
      <dgm:spPr/>
      <dgm:t>
        <a:bodyPr/>
        <a:lstStyle/>
        <a:p>
          <a:endParaRPr lang="it-IT"/>
        </a:p>
      </dgm:t>
    </dgm:pt>
    <dgm:pt modelId="{784DF679-17D3-472E-8312-6C95C3D5128D}" type="asst">
      <dgm:prSet/>
      <dgm:spPr/>
      <dgm:t>
        <a:bodyPr/>
        <a:lstStyle/>
        <a:p>
          <a:r>
            <a:rPr lang="it-IT" dirty="0"/>
            <a:t>Essicamento</a:t>
          </a:r>
        </a:p>
      </dgm:t>
    </dgm:pt>
    <dgm:pt modelId="{84CCBAF2-DA19-4B7C-9DCA-CD184D60ED9F}" type="parTrans" cxnId="{CDB25DF9-5041-44FE-84C0-718FA0A11EF7}">
      <dgm:prSet/>
      <dgm:spPr/>
      <dgm:t>
        <a:bodyPr/>
        <a:lstStyle/>
        <a:p>
          <a:endParaRPr lang="it-IT"/>
        </a:p>
      </dgm:t>
    </dgm:pt>
    <dgm:pt modelId="{BBDD3D3A-023A-4E83-A6B8-23806EE201A6}" type="sibTrans" cxnId="{CDB25DF9-5041-44FE-84C0-718FA0A11EF7}">
      <dgm:prSet/>
      <dgm:spPr/>
      <dgm:t>
        <a:bodyPr/>
        <a:lstStyle/>
        <a:p>
          <a:endParaRPr lang="it-IT"/>
        </a:p>
      </dgm:t>
    </dgm:pt>
    <dgm:pt modelId="{60AC755E-B7E9-4183-842B-AE7CEAB53E40}">
      <dgm:prSet/>
      <dgm:spPr/>
      <dgm:t>
        <a:bodyPr/>
        <a:lstStyle/>
        <a:p>
          <a:r>
            <a:rPr lang="it-IT" dirty="0"/>
            <a:t>Omogeneizzazione</a:t>
          </a:r>
        </a:p>
      </dgm:t>
    </dgm:pt>
    <dgm:pt modelId="{0BC275C4-4C83-4FD1-BC33-D1EEF198290D}" type="parTrans" cxnId="{A72865B3-4666-450C-80C3-0FA5F9E891C4}">
      <dgm:prSet/>
      <dgm:spPr/>
      <dgm:t>
        <a:bodyPr/>
        <a:lstStyle/>
        <a:p>
          <a:endParaRPr lang="it-IT"/>
        </a:p>
      </dgm:t>
    </dgm:pt>
    <dgm:pt modelId="{7BEC6B70-72A8-4A4D-84DB-9A43567B27BC}" type="sibTrans" cxnId="{A72865B3-4666-450C-80C3-0FA5F9E891C4}">
      <dgm:prSet/>
      <dgm:spPr/>
      <dgm:t>
        <a:bodyPr/>
        <a:lstStyle/>
        <a:p>
          <a:endParaRPr lang="it-IT"/>
        </a:p>
      </dgm:t>
    </dgm:pt>
    <dgm:pt modelId="{B0ACB236-5BBF-4E94-99AD-2F652182A911}" type="asst">
      <dgm:prSet/>
      <dgm:spPr/>
      <dgm:t>
        <a:bodyPr/>
        <a:lstStyle/>
        <a:p>
          <a:r>
            <a:rPr lang="it-IT" dirty="0"/>
            <a:t>Estrazione</a:t>
          </a:r>
        </a:p>
      </dgm:t>
    </dgm:pt>
    <dgm:pt modelId="{EC22AA27-5EAB-4567-B0EB-CFA060209A87}" type="parTrans" cxnId="{79161681-A545-44AF-81D4-1141F366C3CC}">
      <dgm:prSet/>
      <dgm:spPr/>
      <dgm:t>
        <a:bodyPr/>
        <a:lstStyle/>
        <a:p>
          <a:endParaRPr lang="it-IT"/>
        </a:p>
      </dgm:t>
    </dgm:pt>
    <dgm:pt modelId="{530CBC71-6EC2-42B3-A057-B1E6E80847DA}" type="sibTrans" cxnId="{79161681-A545-44AF-81D4-1141F366C3CC}">
      <dgm:prSet/>
      <dgm:spPr/>
      <dgm:t>
        <a:bodyPr/>
        <a:lstStyle/>
        <a:p>
          <a:endParaRPr lang="it-IT"/>
        </a:p>
      </dgm:t>
    </dgm:pt>
    <dgm:pt modelId="{A87193D3-4956-482B-8AA6-D47F7FD8A4B0}" type="pres">
      <dgm:prSet presAssocID="{8DFE7945-C6B7-43A9-B980-CEF9891A7E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8C15BE-74A3-4850-9A33-18EB3A3CFA32}" type="pres">
      <dgm:prSet presAssocID="{635AB3E4-49A6-4424-81C5-D984FE5FAF87}" presName="hierRoot1" presStyleCnt="0">
        <dgm:presLayoutVars>
          <dgm:hierBranch val="init"/>
        </dgm:presLayoutVars>
      </dgm:prSet>
      <dgm:spPr/>
    </dgm:pt>
    <dgm:pt modelId="{8EFAEBB5-5BE8-492E-A213-A70B9A661F64}" type="pres">
      <dgm:prSet presAssocID="{635AB3E4-49A6-4424-81C5-D984FE5FAF87}" presName="rootComposite1" presStyleCnt="0"/>
      <dgm:spPr/>
    </dgm:pt>
    <dgm:pt modelId="{86A7942F-1313-4AA3-855E-7D656EF86C48}" type="pres">
      <dgm:prSet presAssocID="{635AB3E4-49A6-4424-81C5-D984FE5FAF87}" presName="rootText1" presStyleLbl="node0" presStyleIdx="0" presStyleCnt="1">
        <dgm:presLayoutVars>
          <dgm:chPref val="3"/>
        </dgm:presLayoutVars>
      </dgm:prSet>
      <dgm:spPr/>
    </dgm:pt>
    <dgm:pt modelId="{10D5904C-D7D8-43B2-98EC-ABE0D8D29308}" type="pres">
      <dgm:prSet presAssocID="{635AB3E4-49A6-4424-81C5-D984FE5FAF87}" presName="rootConnector1" presStyleLbl="node1" presStyleIdx="0" presStyleCnt="0"/>
      <dgm:spPr/>
    </dgm:pt>
    <dgm:pt modelId="{9D776C33-7213-443A-9C5C-714533F83610}" type="pres">
      <dgm:prSet presAssocID="{635AB3E4-49A6-4424-81C5-D984FE5FAF87}" presName="hierChild2" presStyleCnt="0"/>
      <dgm:spPr/>
    </dgm:pt>
    <dgm:pt modelId="{7D32A713-A37A-4F61-B2C3-F757BA9B7621}" type="pres">
      <dgm:prSet presAssocID="{794852F4-AB59-4BF3-AC97-4AD2BDF9AC65}" presName="Name37" presStyleLbl="parChTrans1D2" presStyleIdx="0" presStyleCnt="2"/>
      <dgm:spPr/>
    </dgm:pt>
    <dgm:pt modelId="{64ECF3B2-6F22-4811-8BF7-B5167DA08A34}" type="pres">
      <dgm:prSet presAssocID="{EDD0FCF1-B6B8-4E21-AFDB-3D71B19841F9}" presName="hierRoot2" presStyleCnt="0">
        <dgm:presLayoutVars>
          <dgm:hierBranch val="init"/>
        </dgm:presLayoutVars>
      </dgm:prSet>
      <dgm:spPr/>
    </dgm:pt>
    <dgm:pt modelId="{C9DD5030-1FB6-4343-B951-97003CB22FF7}" type="pres">
      <dgm:prSet presAssocID="{EDD0FCF1-B6B8-4E21-AFDB-3D71B19841F9}" presName="rootComposite" presStyleCnt="0"/>
      <dgm:spPr/>
    </dgm:pt>
    <dgm:pt modelId="{950CC14A-8FC8-440D-BA67-8EA81D1E2BCB}" type="pres">
      <dgm:prSet presAssocID="{EDD0FCF1-B6B8-4E21-AFDB-3D71B19841F9}" presName="rootText" presStyleLbl="node2" presStyleIdx="0" presStyleCnt="1" custLinFactNeighborX="13292" custLinFactNeighborY="1368">
        <dgm:presLayoutVars>
          <dgm:chPref val="3"/>
        </dgm:presLayoutVars>
      </dgm:prSet>
      <dgm:spPr/>
    </dgm:pt>
    <dgm:pt modelId="{4ADA6D61-01BA-4B94-95C5-E8E758C59A28}" type="pres">
      <dgm:prSet presAssocID="{EDD0FCF1-B6B8-4E21-AFDB-3D71B19841F9}" presName="rootConnector" presStyleLbl="node2" presStyleIdx="0" presStyleCnt="1"/>
      <dgm:spPr/>
    </dgm:pt>
    <dgm:pt modelId="{D22EC746-3C33-40E7-8A82-D83CCC0249A8}" type="pres">
      <dgm:prSet presAssocID="{EDD0FCF1-B6B8-4E21-AFDB-3D71B19841F9}" presName="hierChild4" presStyleCnt="0"/>
      <dgm:spPr/>
    </dgm:pt>
    <dgm:pt modelId="{8BA251D0-CC12-4270-8A52-7D660AAD3670}" type="pres">
      <dgm:prSet presAssocID="{0BC275C4-4C83-4FD1-BC33-D1EEF198290D}" presName="Name37" presStyleLbl="parChTrans1D3" presStyleIdx="0" presStyleCnt="2"/>
      <dgm:spPr/>
    </dgm:pt>
    <dgm:pt modelId="{E77385B3-FAE0-43E0-BB22-6A1658A7DFFE}" type="pres">
      <dgm:prSet presAssocID="{60AC755E-B7E9-4183-842B-AE7CEAB53E40}" presName="hierRoot2" presStyleCnt="0">
        <dgm:presLayoutVars>
          <dgm:hierBranch val="init"/>
        </dgm:presLayoutVars>
      </dgm:prSet>
      <dgm:spPr/>
    </dgm:pt>
    <dgm:pt modelId="{FE525F72-3138-4C21-84D2-B549E3240D93}" type="pres">
      <dgm:prSet presAssocID="{60AC755E-B7E9-4183-842B-AE7CEAB53E40}" presName="rootComposite" presStyleCnt="0"/>
      <dgm:spPr/>
    </dgm:pt>
    <dgm:pt modelId="{9B21AF14-401D-4761-8301-EE6CC6C18F0C}" type="pres">
      <dgm:prSet presAssocID="{60AC755E-B7E9-4183-842B-AE7CEAB53E40}" presName="rootText" presStyleLbl="node3" presStyleIdx="0" presStyleCnt="1" custScaleX="126584" custScaleY="86099">
        <dgm:presLayoutVars>
          <dgm:chPref val="3"/>
        </dgm:presLayoutVars>
      </dgm:prSet>
      <dgm:spPr/>
    </dgm:pt>
    <dgm:pt modelId="{C4A7BA63-05DB-448F-BA81-CAC47924E658}" type="pres">
      <dgm:prSet presAssocID="{60AC755E-B7E9-4183-842B-AE7CEAB53E40}" presName="rootConnector" presStyleLbl="node3" presStyleIdx="0" presStyleCnt="1"/>
      <dgm:spPr/>
    </dgm:pt>
    <dgm:pt modelId="{49961F7E-F75E-47B5-8503-EF103E131A76}" type="pres">
      <dgm:prSet presAssocID="{60AC755E-B7E9-4183-842B-AE7CEAB53E40}" presName="hierChild4" presStyleCnt="0"/>
      <dgm:spPr/>
    </dgm:pt>
    <dgm:pt modelId="{EE99B59D-F800-41F1-AE23-5437683E9B7E}" type="pres">
      <dgm:prSet presAssocID="{60AC755E-B7E9-4183-842B-AE7CEAB53E40}" presName="hierChild5" presStyleCnt="0"/>
      <dgm:spPr/>
    </dgm:pt>
    <dgm:pt modelId="{FE9A74D7-BB32-4635-9CEA-DFF7A90E005D}" type="pres">
      <dgm:prSet presAssocID="{EDD0FCF1-B6B8-4E21-AFDB-3D71B19841F9}" presName="hierChild5" presStyleCnt="0"/>
      <dgm:spPr/>
    </dgm:pt>
    <dgm:pt modelId="{21015CC2-D7E7-43EA-8C34-D6DAC7E8880F}" type="pres">
      <dgm:prSet presAssocID="{84CCBAF2-DA19-4B7C-9DCA-CD184D60ED9F}" presName="Name111" presStyleLbl="parChTrans1D3" presStyleIdx="1" presStyleCnt="2"/>
      <dgm:spPr/>
    </dgm:pt>
    <dgm:pt modelId="{E3A87F0E-9BE9-49B8-A9D3-CDD58AF55A87}" type="pres">
      <dgm:prSet presAssocID="{784DF679-17D3-472E-8312-6C95C3D5128D}" presName="hierRoot3" presStyleCnt="0">
        <dgm:presLayoutVars>
          <dgm:hierBranch val="init"/>
        </dgm:presLayoutVars>
      </dgm:prSet>
      <dgm:spPr/>
    </dgm:pt>
    <dgm:pt modelId="{E576EEF0-D462-40BA-AA31-689CAA35E25D}" type="pres">
      <dgm:prSet presAssocID="{784DF679-17D3-472E-8312-6C95C3D5128D}" presName="rootComposite3" presStyleCnt="0"/>
      <dgm:spPr/>
    </dgm:pt>
    <dgm:pt modelId="{ADEB0F72-FEEE-43D3-8D0B-C09B730C3218}" type="pres">
      <dgm:prSet presAssocID="{784DF679-17D3-472E-8312-6C95C3D5128D}" presName="rootText3" presStyleLbl="asst2" presStyleIdx="0" presStyleCnt="2">
        <dgm:presLayoutVars>
          <dgm:chPref val="3"/>
        </dgm:presLayoutVars>
      </dgm:prSet>
      <dgm:spPr/>
    </dgm:pt>
    <dgm:pt modelId="{50EA4D34-E2C5-47B7-BCF0-A3D072C1A26E}" type="pres">
      <dgm:prSet presAssocID="{784DF679-17D3-472E-8312-6C95C3D5128D}" presName="rootConnector3" presStyleLbl="asst2" presStyleIdx="0" presStyleCnt="2"/>
      <dgm:spPr/>
    </dgm:pt>
    <dgm:pt modelId="{F7F38D2A-1444-40CE-AA6B-47E5B821C92F}" type="pres">
      <dgm:prSet presAssocID="{784DF679-17D3-472E-8312-6C95C3D5128D}" presName="hierChild6" presStyleCnt="0"/>
      <dgm:spPr/>
    </dgm:pt>
    <dgm:pt modelId="{91A80505-5C65-4FC5-AEF5-C776C6D21BA5}" type="pres">
      <dgm:prSet presAssocID="{784DF679-17D3-472E-8312-6C95C3D5128D}" presName="hierChild7" presStyleCnt="0"/>
      <dgm:spPr/>
    </dgm:pt>
    <dgm:pt modelId="{3DCF5879-9D7A-4CCA-B177-782475BBF298}" type="pres">
      <dgm:prSet presAssocID="{EC22AA27-5EAB-4567-B0EB-CFA060209A87}" presName="Name111" presStyleLbl="parChTrans1D4" presStyleIdx="0" presStyleCnt="1"/>
      <dgm:spPr/>
    </dgm:pt>
    <dgm:pt modelId="{612D773F-DE88-45F1-8A07-C782D2733C6C}" type="pres">
      <dgm:prSet presAssocID="{B0ACB236-5BBF-4E94-99AD-2F652182A911}" presName="hierRoot3" presStyleCnt="0">
        <dgm:presLayoutVars>
          <dgm:hierBranch val="init"/>
        </dgm:presLayoutVars>
      </dgm:prSet>
      <dgm:spPr/>
    </dgm:pt>
    <dgm:pt modelId="{C30A2327-328D-4FFE-BC9E-7A004AAAB9FE}" type="pres">
      <dgm:prSet presAssocID="{B0ACB236-5BBF-4E94-99AD-2F652182A911}" presName="rootComposite3" presStyleCnt="0"/>
      <dgm:spPr/>
    </dgm:pt>
    <dgm:pt modelId="{2619685D-1CCB-4CB5-8A2A-C868646EE0F9}" type="pres">
      <dgm:prSet presAssocID="{B0ACB236-5BBF-4E94-99AD-2F652182A911}" presName="rootText3" presStyleLbl="asst2" presStyleIdx="1" presStyleCnt="2" custLinFactNeighborX="-58802" custLinFactNeighborY="-4036">
        <dgm:presLayoutVars>
          <dgm:chPref val="3"/>
        </dgm:presLayoutVars>
      </dgm:prSet>
      <dgm:spPr/>
    </dgm:pt>
    <dgm:pt modelId="{41BF1F38-26EB-47FC-B641-CF2593876E91}" type="pres">
      <dgm:prSet presAssocID="{B0ACB236-5BBF-4E94-99AD-2F652182A911}" presName="rootConnector3" presStyleLbl="asst2" presStyleIdx="1" presStyleCnt="2"/>
      <dgm:spPr/>
    </dgm:pt>
    <dgm:pt modelId="{63238A37-9572-4C4F-ADBE-F91A183BA4AB}" type="pres">
      <dgm:prSet presAssocID="{B0ACB236-5BBF-4E94-99AD-2F652182A911}" presName="hierChild6" presStyleCnt="0"/>
      <dgm:spPr/>
    </dgm:pt>
    <dgm:pt modelId="{2DAB33F4-4E1F-4E5F-915F-D7DED25330FD}" type="pres">
      <dgm:prSet presAssocID="{B0ACB236-5BBF-4E94-99AD-2F652182A911}" presName="hierChild7" presStyleCnt="0"/>
      <dgm:spPr/>
    </dgm:pt>
    <dgm:pt modelId="{42FDC457-23FF-482E-9D33-2864150330A8}" type="pres">
      <dgm:prSet presAssocID="{635AB3E4-49A6-4424-81C5-D984FE5FAF87}" presName="hierChild3" presStyleCnt="0"/>
      <dgm:spPr/>
    </dgm:pt>
    <dgm:pt modelId="{8159283D-7EAF-4708-A8FD-CE5B069C35F9}" type="pres">
      <dgm:prSet presAssocID="{EFE9B245-3193-478B-B208-043B04FBA5C4}" presName="Name111" presStyleLbl="parChTrans1D2" presStyleIdx="1" presStyleCnt="2"/>
      <dgm:spPr/>
    </dgm:pt>
    <dgm:pt modelId="{C65DEB88-EED9-4966-8E98-E70812AE5124}" type="pres">
      <dgm:prSet presAssocID="{11D26B16-3478-4776-865E-14B82416F728}" presName="hierRoot3" presStyleCnt="0">
        <dgm:presLayoutVars>
          <dgm:hierBranch val="init"/>
        </dgm:presLayoutVars>
      </dgm:prSet>
      <dgm:spPr/>
    </dgm:pt>
    <dgm:pt modelId="{3D7AA83F-B126-4EB1-A0A1-52915CD5505A}" type="pres">
      <dgm:prSet presAssocID="{11D26B16-3478-4776-865E-14B82416F728}" presName="rootComposite3" presStyleCnt="0"/>
      <dgm:spPr/>
    </dgm:pt>
    <dgm:pt modelId="{380739C7-9EB2-4BB8-BA58-683193BB0E29}" type="pres">
      <dgm:prSet presAssocID="{11D26B16-3478-4776-865E-14B82416F728}" presName="rootText3" presStyleLbl="asst1" presStyleIdx="0" presStyleCnt="1">
        <dgm:presLayoutVars>
          <dgm:chPref val="3"/>
        </dgm:presLayoutVars>
      </dgm:prSet>
      <dgm:spPr/>
    </dgm:pt>
    <dgm:pt modelId="{2692BE56-5218-477A-B066-BC14970FD39B}" type="pres">
      <dgm:prSet presAssocID="{11D26B16-3478-4776-865E-14B82416F728}" presName="rootConnector3" presStyleLbl="asst1" presStyleIdx="0" presStyleCnt="1"/>
      <dgm:spPr/>
    </dgm:pt>
    <dgm:pt modelId="{D9BAADA3-CB64-4385-A40E-EBA2DF4A5E35}" type="pres">
      <dgm:prSet presAssocID="{11D26B16-3478-4776-865E-14B82416F728}" presName="hierChild6" presStyleCnt="0"/>
      <dgm:spPr/>
    </dgm:pt>
    <dgm:pt modelId="{AFC25879-3D4F-4E8D-AF11-E1995D573A17}" type="pres">
      <dgm:prSet presAssocID="{11D26B16-3478-4776-865E-14B82416F728}" presName="hierChild7" presStyleCnt="0"/>
      <dgm:spPr/>
    </dgm:pt>
  </dgm:ptLst>
  <dgm:cxnLst>
    <dgm:cxn modelId="{B2966B10-EA65-4E09-A3F8-BFBEC0115685}" type="presOf" srcId="{11D26B16-3478-4776-865E-14B82416F728}" destId="{380739C7-9EB2-4BB8-BA58-683193BB0E29}" srcOrd="0" destOrd="0" presId="urn:microsoft.com/office/officeart/2005/8/layout/orgChart1"/>
    <dgm:cxn modelId="{19A3EA18-FD41-4348-9D6E-F00B156EC8CB}" type="presOf" srcId="{60AC755E-B7E9-4183-842B-AE7CEAB53E40}" destId="{C4A7BA63-05DB-448F-BA81-CAC47924E658}" srcOrd="1" destOrd="0" presId="urn:microsoft.com/office/officeart/2005/8/layout/orgChart1"/>
    <dgm:cxn modelId="{4D4AD81C-6D11-41DD-84AC-85DC1E337016}" type="presOf" srcId="{784DF679-17D3-472E-8312-6C95C3D5128D}" destId="{ADEB0F72-FEEE-43D3-8D0B-C09B730C3218}" srcOrd="0" destOrd="0" presId="urn:microsoft.com/office/officeart/2005/8/layout/orgChart1"/>
    <dgm:cxn modelId="{6D9DE13F-2846-4B1C-B115-70EC70537AD7}" type="presOf" srcId="{794852F4-AB59-4BF3-AC97-4AD2BDF9AC65}" destId="{7D32A713-A37A-4F61-B2C3-F757BA9B7621}" srcOrd="0" destOrd="0" presId="urn:microsoft.com/office/officeart/2005/8/layout/orgChart1"/>
    <dgm:cxn modelId="{7639075C-E6BA-452F-8E54-355CAACE63D1}" type="presOf" srcId="{EDD0FCF1-B6B8-4E21-AFDB-3D71B19841F9}" destId="{950CC14A-8FC8-440D-BA67-8EA81D1E2BCB}" srcOrd="0" destOrd="0" presId="urn:microsoft.com/office/officeart/2005/8/layout/orgChart1"/>
    <dgm:cxn modelId="{E804365F-DC5A-4733-BD98-05582C70736C}" srcId="{8DFE7945-C6B7-43A9-B980-CEF9891A7EAB}" destId="{635AB3E4-49A6-4424-81C5-D984FE5FAF87}" srcOrd="0" destOrd="0" parTransId="{E549B188-FA96-4B27-9ED3-D40CFD3D74BC}" sibTransId="{8584C881-B10A-46ED-AB55-4A1CBC0DEF5D}"/>
    <dgm:cxn modelId="{6E49BD62-8896-4AFA-B876-D216C164310F}" type="presOf" srcId="{EC22AA27-5EAB-4567-B0EB-CFA060209A87}" destId="{3DCF5879-9D7A-4CCA-B177-782475BBF298}" srcOrd="0" destOrd="0" presId="urn:microsoft.com/office/officeart/2005/8/layout/orgChart1"/>
    <dgm:cxn modelId="{BF334756-767C-4870-BEB6-B768A9108FB5}" type="presOf" srcId="{784DF679-17D3-472E-8312-6C95C3D5128D}" destId="{50EA4D34-E2C5-47B7-BCF0-A3D072C1A26E}" srcOrd="1" destOrd="0" presId="urn:microsoft.com/office/officeart/2005/8/layout/orgChart1"/>
    <dgm:cxn modelId="{8C76117A-C20A-4136-9EF4-D7839AF86791}" type="presOf" srcId="{B0ACB236-5BBF-4E94-99AD-2F652182A911}" destId="{41BF1F38-26EB-47FC-B641-CF2593876E91}" srcOrd="1" destOrd="0" presId="urn:microsoft.com/office/officeart/2005/8/layout/orgChart1"/>
    <dgm:cxn modelId="{E871C57C-A609-450D-B7B5-E50B6E18FEE8}" type="presOf" srcId="{635AB3E4-49A6-4424-81C5-D984FE5FAF87}" destId="{10D5904C-D7D8-43B2-98EC-ABE0D8D29308}" srcOrd="1" destOrd="0" presId="urn:microsoft.com/office/officeart/2005/8/layout/orgChart1"/>
    <dgm:cxn modelId="{79161681-A545-44AF-81D4-1141F366C3CC}" srcId="{784DF679-17D3-472E-8312-6C95C3D5128D}" destId="{B0ACB236-5BBF-4E94-99AD-2F652182A911}" srcOrd="0" destOrd="0" parTransId="{EC22AA27-5EAB-4567-B0EB-CFA060209A87}" sibTransId="{530CBC71-6EC2-42B3-A057-B1E6E80847DA}"/>
    <dgm:cxn modelId="{9D263494-331A-4DDF-BFF6-D5F5691EF543}" type="presOf" srcId="{60AC755E-B7E9-4183-842B-AE7CEAB53E40}" destId="{9B21AF14-401D-4761-8301-EE6CC6C18F0C}" srcOrd="0" destOrd="0" presId="urn:microsoft.com/office/officeart/2005/8/layout/orgChart1"/>
    <dgm:cxn modelId="{DF751AA5-2B42-44F8-964A-0BCCA887E200}" type="presOf" srcId="{84CCBAF2-DA19-4B7C-9DCA-CD184D60ED9F}" destId="{21015CC2-D7E7-43EA-8C34-D6DAC7E8880F}" srcOrd="0" destOrd="0" presId="urn:microsoft.com/office/officeart/2005/8/layout/orgChart1"/>
    <dgm:cxn modelId="{26FE3AA6-D7EB-4003-A747-C1812AC36E30}" type="presOf" srcId="{EFE9B245-3193-478B-B208-043B04FBA5C4}" destId="{8159283D-7EAF-4708-A8FD-CE5B069C35F9}" srcOrd="0" destOrd="0" presId="urn:microsoft.com/office/officeart/2005/8/layout/orgChart1"/>
    <dgm:cxn modelId="{AF014FA7-698A-49F7-A11D-8D18279F3812}" type="presOf" srcId="{0BC275C4-4C83-4FD1-BC33-D1EEF198290D}" destId="{8BA251D0-CC12-4270-8A52-7D660AAD3670}" srcOrd="0" destOrd="0" presId="urn:microsoft.com/office/officeart/2005/8/layout/orgChart1"/>
    <dgm:cxn modelId="{A72865B3-4666-450C-80C3-0FA5F9E891C4}" srcId="{EDD0FCF1-B6B8-4E21-AFDB-3D71B19841F9}" destId="{60AC755E-B7E9-4183-842B-AE7CEAB53E40}" srcOrd="1" destOrd="0" parTransId="{0BC275C4-4C83-4FD1-BC33-D1EEF198290D}" sibTransId="{7BEC6B70-72A8-4A4D-84DB-9A43567B27BC}"/>
    <dgm:cxn modelId="{FB9682B8-469B-483F-8C49-D31A934918B4}" type="presOf" srcId="{8DFE7945-C6B7-43A9-B980-CEF9891A7EAB}" destId="{A87193D3-4956-482B-8AA6-D47F7FD8A4B0}" srcOrd="0" destOrd="0" presId="urn:microsoft.com/office/officeart/2005/8/layout/orgChart1"/>
    <dgm:cxn modelId="{B6AD9EBE-680C-4323-936D-E4C136A10194}" type="presOf" srcId="{11D26B16-3478-4776-865E-14B82416F728}" destId="{2692BE56-5218-477A-B066-BC14970FD39B}" srcOrd="1" destOrd="0" presId="urn:microsoft.com/office/officeart/2005/8/layout/orgChart1"/>
    <dgm:cxn modelId="{A6F7E3C5-AA9E-47FD-BBA9-C43CC56D91A0}" type="presOf" srcId="{EDD0FCF1-B6B8-4E21-AFDB-3D71B19841F9}" destId="{4ADA6D61-01BA-4B94-95C5-E8E758C59A28}" srcOrd="1" destOrd="0" presId="urn:microsoft.com/office/officeart/2005/8/layout/orgChart1"/>
    <dgm:cxn modelId="{3D6FFBC5-D0D3-4776-B134-22B139B8E045}" srcId="{635AB3E4-49A6-4424-81C5-D984FE5FAF87}" destId="{11D26B16-3478-4776-865E-14B82416F728}" srcOrd="0" destOrd="0" parTransId="{EFE9B245-3193-478B-B208-043B04FBA5C4}" sibTransId="{770589B3-561F-4118-94A0-771B718DE976}"/>
    <dgm:cxn modelId="{A69D67CD-AA7A-41ED-805C-008CBAB15BA7}" type="presOf" srcId="{B0ACB236-5BBF-4E94-99AD-2F652182A911}" destId="{2619685D-1CCB-4CB5-8A2A-C868646EE0F9}" srcOrd="0" destOrd="0" presId="urn:microsoft.com/office/officeart/2005/8/layout/orgChart1"/>
    <dgm:cxn modelId="{FE820DD1-A2E6-4949-8671-DBC553D82823}" srcId="{635AB3E4-49A6-4424-81C5-D984FE5FAF87}" destId="{EDD0FCF1-B6B8-4E21-AFDB-3D71B19841F9}" srcOrd="1" destOrd="0" parTransId="{794852F4-AB59-4BF3-AC97-4AD2BDF9AC65}" sibTransId="{DF618688-A16F-460B-B5EE-3207FED3766C}"/>
    <dgm:cxn modelId="{B193FEE3-A20A-4728-9F79-AD1D917EBF12}" type="presOf" srcId="{635AB3E4-49A6-4424-81C5-D984FE5FAF87}" destId="{86A7942F-1313-4AA3-855E-7D656EF86C48}" srcOrd="0" destOrd="0" presId="urn:microsoft.com/office/officeart/2005/8/layout/orgChart1"/>
    <dgm:cxn modelId="{CDB25DF9-5041-44FE-84C0-718FA0A11EF7}" srcId="{EDD0FCF1-B6B8-4E21-AFDB-3D71B19841F9}" destId="{784DF679-17D3-472E-8312-6C95C3D5128D}" srcOrd="0" destOrd="0" parTransId="{84CCBAF2-DA19-4B7C-9DCA-CD184D60ED9F}" sibTransId="{BBDD3D3A-023A-4E83-A6B8-23806EE201A6}"/>
    <dgm:cxn modelId="{D5EC87C7-BF97-408A-A7FA-3DA7D7F574DD}" type="presParOf" srcId="{A87193D3-4956-482B-8AA6-D47F7FD8A4B0}" destId="{288C15BE-74A3-4850-9A33-18EB3A3CFA32}" srcOrd="0" destOrd="0" presId="urn:microsoft.com/office/officeart/2005/8/layout/orgChart1"/>
    <dgm:cxn modelId="{5CA03373-EA6E-4650-8C4A-D36DB8CEE91D}" type="presParOf" srcId="{288C15BE-74A3-4850-9A33-18EB3A3CFA32}" destId="{8EFAEBB5-5BE8-492E-A213-A70B9A661F64}" srcOrd="0" destOrd="0" presId="urn:microsoft.com/office/officeart/2005/8/layout/orgChart1"/>
    <dgm:cxn modelId="{B11323D1-9341-4A87-A5F2-B20C5A854E52}" type="presParOf" srcId="{8EFAEBB5-5BE8-492E-A213-A70B9A661F64}" destId="{86A7942F-1313-4AA3-855E-7D656EF86C48}" srcOrd="0" destOrd="0" presId="urn:microsoft.com/office/officeart/2005/8/layout/orgChart1"/>
    <dgm:cxn modelId="{8274065D-C2DF-402E-9F28-29A2CD1B7B3E}" type="presParOf" srcId="{8EFAEBB5-5BE8-492E-A213-A70B9A661F64}" destId="{10D5904C-D7D8-43B2-98EC-ABE0D8D29308}" srcOrd="1" destOrd="0" presId="urn:microsoft.com/office/officeart/2005/8/layout/orgChart1"/>
    <dgm:cxn modelId="{5835CC57-EEF3-4C55-9157-3691C426D8D9}" type="presParOf" srcId="{288C15BE-74A3-4850-9A33-18EB3A3CFA32}" destId="{9D776C33-7213-443A-9C5C-714533F83610}" srcOrd="1" destOrd="0" presId="urn:microsoft.com/office/officeart/2005/8/layout/orgChart1"/>
    <dgm:cxn modelId="{2FDBF391-9E2B-4F91-AFEA-1BD4F2A6423F}" type="presParOf" srcId="{9D776C33-7213-443A-9C5C-714533F83610}" destId="{7D32A713-A37A-4F61-B2C3-F757BA9B7621}" srcOrd="0" destOrd="0" presId="urn:microsoft.com/office/officeart/2005/8/layout/orgChart1"/>
    <dgm:cxn modelId="{67FCB230-BE75-4791-9D6D-2FB68FFBF50B}" type="presParOf" srcId="{9D776C33-7213-443A-9C5C-714533F83610}" destId="{64ECF3B2-6F22-4811-8BF7-B5167DA08A34}" srcOrd="1" destOrd="0" presId="urn:microsoft.com/office/officeart/2005/8/layout/orgChart1"/>
    <dgm:cxn modelId="{E9602C0F-6F96-4525-ABD6-E4C2143C23B6}" type="presParOf" srcId="{64ECF3B2-6F22-4811-8BF7-B5167DA08A34}" destId="{C9DD5030-1FB6-4343-B951-97003CB22FF7}" srcOrd="0" destOrd="0" presId="urn:microsoft.com/office/officeart/2005/8/layout/orgChart1"/>
    <dgm:cxn modelId="{B3BA23A9-3E4E-4861-8AC6-117F66A86864}" type="presParOf" srcId="{C9DD5030-1FB6-4343-B951-97003CB22FF7}" destId="{950CC14A-8FC8-440D-BA67-8EA81D1E2BCB}" srcOrd="0" destOrd="0" presId="urn:microsoft.com/office/officeart/2005/8/layout/orgChart1"/>
    <dgm:cxn modelId="{B273C527-684C-4E24-A2C7-6FCDE169930A}" type="presParOf" srcId="{C9DD5030-1FB6-4343-B951-97003CB22FF7}" destId="{4ADA6D61-01BA-4B94-95C5-E8E758C59A28}" srcOrd="1" destOrd="0" presId="urn:microsoft.com/office/officeart/2005/8/layout/orgChart1"/>
    <dgm:cxn modelId="{C16CEB3D-B4BB-402B-ABFD-48BE2B7825BA}" type="presParOf" srcId="{64ECF3B2-6F22-4811-8BF7-B5167DA08A34}" destId="{D22EC746-3C33-40E7-8A82-D83CCC0249A8}" srcOrd="1" destOrd="0" presId="urn:microsoft.com/office/officeart/2005/8/layout/orgChart1"/>
    <dgm:cxn modelId="{4D5EB657-C499-42F5-A8AA-1F62DB23CA68}" type="presParOf" srcId="{D22EC746-3C33-40E7-8A82-D83CCC0249A8}" destId="{8BA251D0-CC12-4270-8A52-7D660AAD3670}" srcOrd="0" destOrd="0" presId="urn:microsoft.com/office/officeart/2005/8/layout/orgChart1"/>
    <dgm:cxn modelId="{3A26F208-CF8D-4E11-8E67-9D8853C56E43}" type="presParOf" srcId="{D22EC746-3C33-40E7-8A82-D83CCC0249A8}" destId="{E77385B3-FAE0-43E0-BB22-6A1658A7DFFE}" srcOrd="1" destOrd="0" presId="urn:microsoft.com/office/officeart/2005/8/layout/orgChart1"/>
    <dgm:cxn modelId="{800ECBDD-0F2E-4EC3-A52A-A692D502082A}" type="presParOf" srcId="{E77385B3-FAE0-43E0-BB22-6A1658A7DFFE}" destId="{FE525F72-3138-4C21-84D2-B549E3240D93}" srcOrd="0" destOrd="0" presId="urn:microsoft.com/office/officeart/2005/8/layout/orgChart1"/>
    <dgm:cxn modelId="{F066D99C-9478-4FE4-BC3C-2FD20E09AC2E}" type="presParOf" srcId="{FE525F72-3138-4C21-84D2-B549E3240D93}" destId="{9B21AF14-401D-4761-8301-EE6CC6C18F0C}" srcOrd="0" destOrd="0" presId="urn:microsoft.com/office/officeart/2005/8/layout/orgChart1"/>
    <dgm:cxn modelId="{A7C9220A-C649-4694-88AA-7B8DBF45A065}" type="presParOf" srcId="{FE525F72-3138-4C21-84D2-B549E3240D93}" destId="{C4A7BA63-05DB-448F-BA81-CAC47924E658}" srcOrd="1" destOrd="0" presId="urn:microsoft.com/office/officeart/2005/8/layout/orgChart1"/>
    <dgm:cxn modelId="{8E38D571-655D-481C-BEF2-2BA8C7D6390F}" type="presParOf" srcId="{E77385B3-FAE0-43E0-BB22-6A1658A7DFFE}" destId="{49961F7E-F75E-47B5-8503-EF103E131A76}" srcOrd="1" destOrd="0" presId="urn:microsoft.com/office/officeart/2005/8/layout/orgChart1"/>
    <dgm:cxn modelId="{8D98228E-710A-4758-8344-3E1A01D8AEF7}" type="presParOf" srcId="{E77385B3-FAE0-43E0-BB22-6A1658A7DFFE}" destId="{EE99B59D-F800-41F1-AE23-5437683E9B7E}" srcOrd="2" destOrd="0" presId="urn:microsoft.com/office/officeart/2005/8/layout/orgChart1"/>
    <dgm:cxn modelId="{F5636DBB-D2EE-43EF-852D-018F5584F773}" type="presParOf" srcId="{64ECF3B2-6F22-4811-8BF7-B5167DA08A34}" destId="{FE9A74D7-BB32-4635-9CEA-DFF7A90E005D}" srcOrd="2" destOrd="0" presId="urn:microsoft.com/office/officeart/2005/8/layout/orgChart1"/>
    <dgm:cxn modelId="{7FC8B21B-9BAB-4AFC-80D7-78358756B588}" type="presParOf" srcId="{FE9A74D7-BB32-4635-9CEA-DFF7A90E005D}" destId="{21015CC2-D7E7-43EA-8C34-D6DAC7E8880F}" srcOrd="0" destOrd="0" presId="urn:microsoft.com/office/officeart/2005/8/layout/orgChart1"/>
    <dgm:cxn modelId="{9945C2FF-A7C0-4130-AE42-C5F9DBBC290A}" type="presParOf" srcId="{FE9A74D7-BB32-4635-9CEA-DFF7A90E005D}" destId="{E3A87F0E-9BE9-49B8-A9D3-CDD58AF55A87}" srcOrd="1" destOrd="0" presId="urn:microsoft.com/office/officeart/2005/8/layout/orgChart1"/>
    <dgm:cxn modelId="{8CDF4390-4A70-4ABA-A1D5-5C0AD70DFB5E}" type="presParOf" srcId="{E3A87F0E-9BE9-49B8-A9D3-CDD58AF55A87}" destId="{E576EEF0-D462-40BA-AA31-689CAA35E25D}" srcOrd="0" destOrd="0" presId="urn:microsoft.com/office/officeart/2005/8/layout/orgChart1"/>
    <dgm:cxn modelId="{BAC660CD-869A-4C2B-9646-45E7A9485426}" type="presParOf" srcId="{E576EEF0-D462-40BA-AA31-689CAA35E25D}" destId="{ADEB0F72-FEEE-43D3-8D0B-C09B730C3218}" srcOrd="0" destOrd="0" presId="urn:microsoft.com/office/officeart/2005/8/layout/orgChart1"/>
    <dgm:cxn modelId="{9CEBB9C8-69B5-48DF-AE4E-BF3AFA44CE32}" type="presParOf" srcId="{E576EEF0-D462-40BA-AA31-689CAA35E25D}" destId="{50EA4D34-E2C5-47B7-BCF0-A3D072C1A26E}" srcOrd="1" destOrd="0" presId="urn:microsoft.com/office/officeart/2005/8/layout/orgChart1"/>
    <dgm:cxn modelId="{1ED0C442-5865-4C7A-9B07-E0E6E9259005}" type="presParOf" srcId="{E3A87F0E-9BE9-49B8-A9D3-CDD58AF55A87}" destId="{F7F38D2A-1444-40CE-AA6B-47E5B821C92F}" srcOrd="1" destOrd="0" presId="urn:microsoft.com/office/officeart/2005/8/layout/orgChart1"/>
    <dgm:cxn modelId="{816659F5-01D5-4DAB-9D73-A1310DEE4919}" type="presParOf" srcId="{E3A87F0E-9BE9-49B8-A9D3-CDD58AF55A87}" destId="{91A80505-5C65-4FC5-AEF5-C776C6D21BA5}" srcOrd="2" destOrd="0" presId="urn:microsoft.com/office/officeart/2005/8/layout/orgChart1"/>
    <dgm:cxn modelId="{012DBBF1-60B8-42F4-BAD7-E1AF2240456B}" type="presParOf" srcId="{91A80505-5C65-4FC5-AEF5-C776C6D21BA5}" destId="{3DCF5879-9D7A-4CCA-B177-782475BBF298}" srcOrd="0" destOrd="0" presId="urn:microsoft.com/office/officeart/2005/8/layout/orgChart1"/>
    <dgm:cxn modelId="{456ADF01-94BF-4108-AEC0-7F83DEC53639}" type="presParOf" srcId="{91A80505-5C65-4FC5-AEF5-C776C6D21BA5}" destId="{612D773F-DE88-45F1-8A07-C782D2733C6C}" srcOrd="1" destOrd="0" presId="urn:microsoft.com/office/officeart/2005/8/layout/orgChart1"/>
    <dgm:cxn modelId="{A5DC1A68-023C-4832-9E7E-5DDBD898D9DF}" type="presParOf" srcId="{612D773F-DE88-45F1-8A07-C782D2733C6C}" destId="{C30A2327-328D-4FFE-BC9E-7A004AAAB9FE}" srcOrd="0" destOrd="0" presId="urn:microsoft.com/office/officeart/2005/8/layout/orgChart1"/>
    <dgm:cxn modelId="{5D1E9665-4E3D-4047-AFF0-CF115E36C130}" type="presParOf" srcId="{C30A2327-328D-4FFE-BC9E-7A004AAAB9FE}" destId="{2619685D-1CCB-4CB5-8A2A-C868646EE0F9}" srcOrd="0" destOrd="0" presId="urn:microsoft.com/office/officeart/2005/8/layout/orgChart1"/>
    <dgm:cxn modelId="{6391B486-34E8-4CB2-AD8E-A9902D1F6742}" type="presParOf" srcId="{C30A2327-328D-4FFE-BC9E-7A004AAAB9FE}" destId="{41BF1F38-26EB-47FC-B641-CF2593876E91}" srcOrd="1" destOrd="0" presId="urn:microsoft.com/office/officeart/2005/8/layout/orgChart1"/>
    <dgm:cxn modelId="{BD5A98C6-6194-4040-883E-8FA43E2386D1}" type="presParOf" srcId="{612D773F-DE88-45F1-8A07-C782D2733C6C}" destId="{63238A37-9572-4C4F-ADBE-F91A183BA4AB}" srcOrd="1" destOrd="0" presId="urn:microsoft.com/office/officeart/2005/8/layout/orgChart1"/>
    <dgm:cxn modelId="{8C4D300B-5806-4FB2-9BAF-E2507AF204AA}" type="presParOf" srcId="{612D773F-DE88-45F1-8A07-C782D2733C6C}" destId="{2DAB33F4-4E1F-4E5F-915F-D7DED25330FD}" srcOrd="2" destOrd="0" presId="urn:microsoft.com/office/officeart/2005/8/layout/orgChart1"/>
    <dgm:cxn modelId="{1DEA5D96-8DA1-4A3D-B333-8ADA9E043557}" type="presParOf" srcId="{288C15BE-74A3-4850-9A33-18EB3A3CFA32}" destId="{42FDC457-23FF-482E-9D33-2864150330A8}" srcOrd="2" destOrd="0" presId="urn:microsoft.com/office/officeart/2005/8/layout/orgChart1"/>
    <dgm:cxn modelId="{0D055B08-E644-457C-91F8-A59E63D82803}" type="presParOf" srcId="{42FDC457-23FF-482E-9D33-2864150330A8}" destId="{8159283D-7EAF-4708-A8FD-CE5B069C35F9}" srcOrd="0" destOrd="0" presId="urn:microsoft.com/office/officeart/2005/8/layout/orgChart1"/>
    <dgm:cxn modelId="{B4CF52D4-57CB-4333-9F92-340EF958E86E}" type="presParOf" srcId="{42FDC457-23FF-482E-9D33-2864150330A8}" destId="{C65DEB88-EED9-4966-8E98-E70812AE5124}" srcOrd="1" destOrd="0" presId="urn:microsoft.com/office/officeart/2005/8/layout/orgChart1"/>
    <dgm:cxn modelId="{29AB6393-EFCF-4424-B399-BFE88CCCEBF2}" type="presParOf" srcId="{C65DEB88-EED9-4966-8E98-E70812AE5124}" destId="{3D7AA83F-B126-4EB1-A0A1-52915CD5505A}" srcOrd="0" destOrd="0" presId="urn:microsoft.com/office/officeart/2005/8/layout/orgChart1"/>
    <dgm:cxn modelId="{2F14DED3-8C54-4393-BEF5-148774A20073}" type="presParOf" srcId="{3D7AA83F-B126-4EB1-A0A1-52915CD5505A}" destId="{380739C7-9EB2-4BB8-BA58-683193BB0E29}" srcOrd="0" destOrd="0" presId="urn:microsoft.com/office/officeart/2005/8/layout/orgChart1"/>
    <dgm:cxn modelId="{95E72415-2554-4FE3-99CA-B8FFD0A4882F}" type="presParOf" srcId="{3D7AA83F-B126-4EB1-A0A1-52915CD5505A}" destId="{2692BE56-5218-477A-B066-BC14970FD39B}" srcOrd="1" destOrd="0" presId="urn:microsoft.com/office/officeart/2005/8/layout/orgChart1"/>
    <dgm:cxn modelId="{66AA8273-E373-421D-93A7-0779A9B0268C}" type="presParOf" srcId="{C65DEB88-EED9-4966-8E98-E70812AE5124}" destId="{D9BAADA3-CB64-4385-A40E-EBA2DF4A5E35}" srcOrd="1" destOrd="0" presId="urn:microsoft.com/office/officeart/2005/8/layout/orgChart1"/>
    <dgm:cxn modelId="{BBA98DD0-2F0B-43C8-A869-1A86755108B5}" type="presParOf" srcId="{C65DEB88-EED9-4966-8E98-E70812AE5124}" destId="{AFC25879-3D4F-4E8D-AF11-E1995D573A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E3033-9D19-4EE9-8559-3E2BC1D6F0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457FCC-DA33-4450-A3A5-77795D25F446}">
      <dgm:prSet phldrT="[Testo]" custT="1"/>
      <dgm:spPr/>
      <dgm:t>
        <a:bodyPr/>
        <a:lstStyle/>
        <a:p>
          <a:r>
            <a:rPr lang="it-IT" sz="1600" dirty="0"/>
            <a:t>Semi</a:t>
          </a:r>
        </a:p>
      </dgm:t>
    </dgm:pt>
    <dgm:pt modelId="{062EDE74-5507-40C2-87D4-172EE217D4CB}" type="parTrans" cxnId="{B0E3EB1E-27ED-4C3E-9172-D88D618C8136}">
      <dgm:prSet/>
      <dgm:spPr/>
      <dgm:t>
        <a:bodyPr/>
        <a:lstStyle/>
        <a:p>
          <a:endParaRPr lang="it-IT" sz="1600"/>
        </a:p>
      </dgm:t>
    </dgm:pt>
    <dgm:pt modelId="{E19B306F-E24B-4FEA-9D4F-A1D61052383C}" type="sibTrans" cxnId="{B0E3EB1E-27ED-4C3E-9172-D88D618C8136}">
      <dgm:prSet/>
      <dgm:spPr/>
      <dgm:t>
        <a:bodyPr/>
        <a:lstStyle/>
        <a:p>
          <a:endParaRPr lang="it-IT" sz="1600"/>
        </a:p>
      </dgm:t>
    </dgm:pt>
    <dgm:pt modelId="{60289760-B850-452A-A811-ED291DBB1B9A}" type="asst">
      <dgm:prSet phldrT="[Testo]" custT="1"/>
      <dgm:spPr/>
      <dgm:t>
        <a:bodyPr/>
        <a:lstStyle/>
        <a:p>
          <a:r>
            <a:rPr lang="it-IT" sz="1600" dirty="0"/>
            <a:t>Guscio</a:t>
          </a:r>
        </a:p>
      </dgm:t>
    </dgm:pt>
    <dgm:pt modelId="{C0779F35-053D-40B6-BDFA-ADD5405328D7}" type="parTrans" cxnId="{37DCAADA-B19F-4329-8D74-2E4D759E7A06}">
      <dgm:prSet/>
      <dgm:spPr/>
      <dgm:t>
        <a:bodyPr/>
        <a:lstStyle/>
        <a:p>
          <a:endParaRPr lang="it-IT" sz="1600"/>
        </a:p>
      </dgm:t>
    </dgm:pt>
    <dgm:pt modelId="{306204CD-1FD3-424B-8703-D226186F4584}" type="sibTrans" cxnId="{37DCAADA-B19F-4329-8D74-2E4D759E7A06}">
      <dgm:prSet/>
      <dgm:spPr/>
      <dgm:t>
        <a:bodyPr/>
        <a:lstStyle/>
        <a:p>
          <a:endParaRPr lang="it-IT" sz="1600"/>
        </a:p>
      </dgm:t>
    </dgm:pt>
    <dgm:pt modelId="{D63F44C0-A9B8-4CF1-8DEC-F6E9CC0E1FE7}">
      <dgm:prSet phldrT="[Testo]" custT="1"/>
      <dgm:spPr/>
      <dgm:t>
        <a:bodyPr/>
        <a:lstStyle/>
        <a:p>
          <a:r>
            <a:rPr lang="it-IT" sz="1600" dirty="0"/>
            <a:t>Seme</a:t>
          </a:r>
        </a:p>
      </dgm:t>
    </dgm:pt>
    <dgm:pt modelId="{06E2BD17-F005-448A-85B6-1F7CC766AC26}" type="parTrans" cxnId="{505BC47B-E303-44C1-B894-64A9DCB5C0E9}">
      <dgm:prSet/>
      <dgm:spPr/>
      <dgm:t>
        <a:bodyPr/>
        <a:lstStyle/>
        <a:p>
          <a:endParaRPr lang="it-IT" sz="1600"/>
        </a:p>
      </dgm:t>
    </dgm:pt>
    <dgm:pt modelId="{0829AD76-6B34-47EE-8922-AC177CBDF193}" type="sibTrans" cxnId="{505BC47B-E303-44C1-B894-64A9DCB5C0E9}">
      <dgm:prSet/>
      <dgm:spPr/>
      <dgm:t>
        <a:bodyPr/>
        <a:lstStyle/>
        <a:p>
          <a:endParaRPr lang="it-IT" sz="1600"/>
        </a:p>
      </dgm:t>
    </dgm:pt>
    <dgm:pt modelId="{9838626E-3106-4967-80C3-DAE0473CD895}" type="asst">
      <dgm:prSet custT="1"/>
      <dgm:spPr/>
      <dgm:t>
        <a:bodyPr/>
        <a:lstStyle/>
        <a:p>
          <a:r>
            <a:rPr lang="it-IT" sz="1600" dirty="0"/>
            <a:t>Perisperma</a:t>
          </a:r>
        </a:p>
      </dgm:t>
    </dgm:pt>
    <dgm:pt modelId="{E81C06F0-A897-45A0-8AAE-34D8D2419BC5}" type="parTrans" cxnId="{FD6724B3-F401-4797-A8C4-96C305E1966B}">
      <dgm:prSet/>
      <dgm:spPr/>
      <dgm:t>
        <a:bodyPr/>
        <a:lstStyle/>
        <a:p>
          <a:endParaRPr lang="it-IT" sz="1600"/>
        </a:p>
      </dgm:t>
    </dgm:pt>
    <dgm:pt modelId="{08A839B0-DF73-49C3-878A-91018445498F}" type="sibTrans" cxnId="{FD6724B3-F401-4797-A8C4-96C305E1966B}">
      <dgm:prSet/>
      <dgm:spPr/>
      <dgm:t>
        <a:bodyPr/>
        <a:lstStyle/>
        <a:p>
          <a:endParaRPr lang="it-IT" sz="1600"/>
        </a:p>
      </dgm:t>
    </dgm:pt>
    <dgm:pt modelId="{86934E7D-A59E-49DC-A0B4-F44C3CEE6D56}" type="asst">
      <dgm:prSet custT="1"/>
      <dgm:spPr/>
      <dgm:t>
        <a:bodyPr/>
        <a:lstStyle/>
        <a:p>
          <a:r>
            <a:rPr lang="it-IT" sz="1600" dirty="0"/>
            <a:t>Estratto</a:t>
          </a:r>
        </a:p>
      </dgm:t>
    </dgm:pt>
    <dgm:pt modelId="{0C247714-25EB-404A-BF9B-E8D8ED313915}" type="parTrans" cxnId="{AA98E786-E337-45EF-AAF0-D7F8AE4FA033}">
      <dgm:prSet/>
      <dgm:spPr/>
      <dgm:t>
        <a:bodyPr/>
        <a:lstStyle/>
        <a:p>
          <a:endParaRPr lang="it-IT" sz="1600"/>
        </a:p>
      </dgm:t>
    </dgm:pt>
    <dgm:pt modelId="{DCF7560D-9F1A-4F32-8DE0-8602DAB87530}" type="sibTrans" cxnId="{AA98E786-E337-45EF-AAF0-D7F8AE4FA033}">
      <dgm:prSet/>
      <dgm:spPr/>
      <dgm:t>
        <a:bodyPr/>
        <a:lstStyle/>
        <a:p>
          <a:endParaRPr lang="it-IT" sz="1600"/>
        </a:p>
      </dgm:t>
    </dgm:pt>
    <dgm:pt modelId="{8EF82451-1E29-499A-B307-0562A4744968}" type="asst">
      <dgm:prSet custT="1"/>
      <dgm:spPr/>
      <dgm:t>
        <a:bodyPr/>
        <a:lstStyle/>
        <a:p>
          <a:r>
            <a:rPr lang="it-IT" sz="1600" dirty="0"/>
            <a:t>Uso diretto</a:t>
          </a:r>
        </a:p>
      </dgm:t>
    </dgm:pt>
    <dgm:pt modelId="{BD24643F-24C4-4F9E-AEB6-B62F7A3A6DEC}" type="parTrans" cxnId="{F2B57F8E-BAC4-4C9C-8FF7-B069E274134B}">
      <dgm:prSet/>
      <dgm:spPr/>
      <dgm:t>
        <a:bodyPr/>
        <a:lstStyle/>
        <a:p>
          <a:endParaRPr lang="it-IT" sz="1600"/>
        </a:p>
      </dgm:t>
    </dgm:pt>
    <dgm:pt modelId="{C1ED23CF-AD2D-466E-82F2-1856AAC6FF64}" type="sibTrans" cxnId="{F2B57F8E-BAC4-4C9C-8FF7-B069E274134B}">
      <dgm:prSet/>
      <dgm:spPr/>
      <dgm:t>
        <a:bodyPr/>
        <a:lstStyle/>
        <a:p>
          <a:endParaRPr lang="it-IT" sz="1600"/>
        </a:p>
      </dgm:t>
    </dgm:pt>
    <dgm:pt modelId="{F84F625E-3E31-4859-8B12-C6DACC34D769}" type="pres">
      <dgm:prSet presAssocID="{AFFE3033-9D19-4EE9-8559-3E2BC1D6F0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22BBE4-024E-4802-AE06-AB7AE85BD0F3}" type="pres">
      <dgm:prSet presAssocID="{19457FCC-DA33-4450-A3A5-77795D25F446}" presName="hierRoot1" presStyleCnt="0">
        <dgm:presLayoutVars>
          <dgm:hierBranch val="init"/>
        </dgm:presLayoutVars>
      </dgm:prSet>
      <dgm:spPr/>
    </dgm:pt>
    <dgm:pt modelId="{81D1E44A-5082-450F-B58D-F5E5A063BD07}" type="pres">
      <dgm:prSet presAssocID="{19457FCC-DA33-4450-A3A5-77795D25F446}" presName="rootComposite1" presStyleCnt="0"/>
      <dgm:spPr/>
    </dgm:pt>
    <dgm:pt modelId="{999105B0-4C6B-4875-BF84-741DD74865FF}" type="pres">
      <dgm:prSet presAssocID="{19457FCC-DA33-4450-A3A5-77795D25F446}" presName="rootText1" presStyleLbl="node0" presStyleIdx="0" presStyleCnt="1" custScaleX="47024" custScaleY="50450">
        <dgm:presLayoutVars>
          <dgm:chPref val="3"/>
        </dgm:presLayoutVars>
      </dgm:prSet>
      <dgm:spPr/>
    </dgm:pt>
    <dgm:pt modelId="{192DD6AD-ACA7-49D6-B049-18AF4138B1FD}" type="pres">
      <dgm:prSet presAssocID="{19457FCC-DA33-4450-A3A5-77795D25F446}" presName="rootConnector1" presStyleLbl="node1" presStyleIdx="0" presStyleCnt="0"/>
      <dgm:spPr/>
    </dgm:pt>
    <dgm:pt modelId="{CB3B4014-59A1-49A4-976C-5B4A46ADEA36}" type="pres">
      <dgm:prSet presAssocID="{19457FCC-DA33-4450-A3A5-77795D25F446}" presName="hierChild2" presStyleCnt="0"/>
      <dgm:spPr/>
    </dgm:pt>
    <dgm:pt modelId="{7614DA04-C7DC-4D70-93D6-1D813E728E3F}" type="pres">
      <dgm:prSet presAssocID="{06E2BD17-F005-448A-85B6-1F7CC766AC26}" presName="Name37" presStyleLbl="parChTrans1D2" presStyleIdx="0" presStyleCnt="2"/>
      <dgm:spPr/>
    </dgm:pt>
    <dgm:pt modelId="{C69942D4-5B6D-45D9-80D3-1B0010D94E22}" type="pres">
      <dgm:prSet presAssocID="{D63F44C0-A9B8-4CF1-8DEC-F6E9CC0E1FE7}" presName="hierRoot2" presStyleCnt="0">
        <dgm:presLayoutVars>
          <dgm:hierBranch val="init"/>
        </dgm:presLayoutVars>
      </dgm:prSet>
      <dgm:spPr/>
    </dgm:pt>
    <dgm:pt modelId="{057CF576-FDFE-4642-BA02-47FB392D98AA}" type="pres">
      <dgm:prSet presAssocID="{D63F44C0-A9B8-4CF1-8DEC-F6E9CC0E1FE7}" presName="rootComposite" presStyleCnt="0"/>
      <dgm:spPr/>
    </dgm:pt>
    <dgm:pt modelId="{027670F9-592D-4EED-89E0-8B4732D8C443}" type="pres">
      <dgm:prSet presAssocID="{D63F44C0-A9B8-4CF1-8DEC-F6E9CC0E1FE7}" presName="rootText" presStyleLbl="node2" presStyleIdx="0" presStyleCnt="1" custScaleX="42707" custScaleY="60968">
        <dgm:presLayoutVars>
          <dgm:chPref val="3"/>
        </dgm:presLayoutVars>
      </dgm:prSet>
      <dgm:spPr/>
    </dgm:pt>
    <dgm:pt modelId="{18BB4717-364F-4F62-9071-ECE65F0F8DB7}" type="pres">
      <dgm:prSet presAssocID="{D63F44C0-A9B8-4CF1-8DEC-F6E9CC0E1FE7}" presName="rootConnector" presStyleLbl="node2" presStyleIdx="0" presStyleCnt="1"/>
      <dgm:spPr/>
    </dgm:pt>
    <dgm:pt modelId="{F34A93F1-701A-46DB-A313-CCAEF738518B}" type="pres">
      <dgm:prSet presAssocID="{D63F44C0-A9B8-4CF1-8DEC-F6E9CC0E1FE7}" presName="hierChild4" presStyleCnt="0"/>
      <dgm:spPr/>
    </dgm:pt>
    <dgm:pt modelId="{9F24B471-6DEF-4D69-B190-D253A7CEA492}" type="pres">
      <dgm:prSet presAssocID="{D63F44C0-A9B8-4CF1-8DEC-F6E9CC0E1FE7}" presName="hierChild5" presStyleCnt="0"/>
      <dgm:spPr/>
    </dgm:pt>
    <dgm:pt modelId="{0A902C22-D496-4A30-9494-B6963D0ACCFD}" type="pres">
      <dgm:prSet presAssocID="{E81C06F0-A897-45A0-8AAE-34D8D2419BC5}" presName="Name111" presStyleLbl="parChTrans1D3" presStyleIdx="0" presStyleCnt="1"/>
      <dgm:spPr/>
    </dgm:pt>
    <dgm:pt modelId="{CAE7480E-C24C-4F8E-8D5E-AD80BF07EBC5}" type="pres">
      <dgm:prSet presAssocID="{9838626E-3106-4967-80C3-DAE0473CD895}" presName="hierRoot3" presStyleCnt="0">
        <dgm:presLayoutVars>
          <dgm:hierBranch val="init"/>
        </dgm:presLayoutVars>
      </dgm:prSet>
      <dgm:spPr/>
    </dgm:pt>
    <dgm:pt modelId="{410FE072-CABC-4E35-B3B5-17CF2DB7C435}" type="pres">
      <dgm:prSet presAssocID="{9838626E-3106-4967-80C3-DAE0473CD895}" presName="rootComposite3" presStyleCnt="0"/>
      <dgm:spPr/>
    </dgm:pt>
    <dgm:pt modelId="{5425DB56-A26C-476D-A558-60772EDADF38}" type="pres">
      <dgm:prSet presAssocID="{9838626E-3106-4967-80C3-DAE0473CD895}" presName="rootText3" presStyleLbl="asst2" presStyleIdx="0" presStyleCnt="3" custScaleX="66242" custScaleY="47926">
        <dgm:presLayoutVars>
          <dgm:chPref val="3"/>
        </dgm:presLayoutVars>
      </dgm:prSet>
      <dgm:spPr/>
    </dgm:pt>
    <dgm:pt modelId="{5741DA5F-0579-47CF-9CD1-390A46A5239E}" type="pres">
      <dgm:prSet presAssocID="{9838626E-3106-4967-80C3-DAE0473CD895}" presName="rootConnector3" presStyleLbl="asst2" presStyleIdx="0" presStyleCnt="3"/>
      <dgm:spPr/>
    </dgm:pt>
    <dgm:pt modelId="{C3FAC2A0-AEFD-46F7-815C-E8B4BD6023EC}" type="pres">
      <dgm:prSet presAssocID="{9838626E-3106-4967-80C3-DAE0473CD895}" presName="hierChild6" presStyleCnt="0"/>
      <dgm:spPr/>
    </dgm:pt>
    <dgm:pt modelId="{C53FD1E1-F887-4CF4-97B8-1C58E5AF5BD3}" type="pres">
      <dgm:prSet presAssocID="{9838626E-3106-4967-80C3-DAE0473CD895}" presName="hierChild7" presStyleCnt="0"/>
      <dgm:spPr/>
    </dgm:pt>
    <dgm:pt modelId="{C3B6825E-5E64-44E4-8ABB-31BED761E3ED}" type="pres">
      <dgm:prSet presAssocID="{0C247714-25EB-404A-BF9B-E8D8ED313915}" presName="Name111" presStyleLbl="parChTrans1D4" presStyleIdx="0" presStyleCnt="2"/>
      <dgm:spPr/>
    </dgm:pt>
    <dgm:pt modelId="{B87DD3DF-3DCC-4F4B-B880-747C97E7EBB3}" type="pres">
      <dgm:prSet presAssocID="{86934E7D-A59E-49DC-A0B4-F44C3CEE6D56}" presName="hierRoot3" presStyleCnt="0">
        <dgm:presLayoutVars>
          <dgm:hierBranch val="init"/>
        </dgm:presLayoutVars>
      </dgm:prSet>
      <dgm:spPr/>
    </dgm:pt>
    <dgm:pt modelId="{61D34668-ED98-4AB0-B44A-3427C5DAEA13}" type="pres">
      <dgm:prSet presAssocID="{86934E7D-A59E-49DC-A0B4-F44C3CEE6D56}" presName="rootComposite3" presStyleCnt="0"/>
      <dgm:spPr/>
    </dgm:pt>
    <dgm:pt modelId="{F084325C-2C98-4E71-9C06-253BB5C65722}" type="pres">
      <dgm:prSet presAssocID="{86934E7D-A59E-49DC-A0B4-F44C3CEE6D56}" presName="rootText3" presStyleLbl="asst2" presStyleIdx="1" presStyleCnt="3" custScaleX="62260" custScaleY="54601">
        <dgm:presLayoutVars>
          <dgm:chPref val="3"/>
        </dgm:presLayoutVars>
      </dgm:prSet>
      <dgm:spPr/>
    </dgm:pt>
    <dgm:pt modelId="{3CEBAD8A-CCA3-4CE3-A212-64C964F1399E}" type="pres">
      <dgm:prSet presAssocID="{86934E7D-A59E-49DC-A0B4-F44C3CEE6D56}" presName="rootConnector3" presStyleLbl="asst2" presStyleIdx="1" presStyleCnt="3"/>
      <dgm:spPr/>
    </dgm:pt>
    <dgm:pt modelId="{733E1483-2578-4F33-8250-1AA91C1F21E7}" type="pres">
      <dgm:prSet presAssocID="{86934E7D-A59E-49DC-A0B4-F44C3CEE6D56}" presName="hierChild6" presStyleCnt="0"/>
      <dgm:spPr/>
    </dgm:pt>
    <dgm:pt modelId="{6CC29221-5D39-47F1-BE8B-AB938C1DEDDB}" type="pres">
      <dgm:prSet presAssocID="{86934E7D-A59E-49DC-A0B4-F44C3CEE6D56}" presName="hierChild7" presStyleCnt="0"/>
      <dgm:spPr/>
    </dgm:pt>
    <dgm:pt modelId="{72CA38CD-F2FD-4136-BF6E-48D125D76CD5}" type="pres">
      <dgm:prSet presAssocID="{BD24643F-24C4-4F9E-AEB6-B62F7A3A6DEC}" presName="Name111" presStyleLbl="parChTrans1D4" presStyleIdx="1" presStyleCnt="2"/>
      <dgm:spPr/>
    </dgm:pt>
    <dgm:pt modelId="{850F4951-CDA9-4D30-B968-753F4B8647A6}" type="pres">
      <dgm:prSet presAssocID="{8EF82451-1E29-499A-B307-0562A4744968}" presName="hierRoot3" presStyleCnt="0">
        <dgm:presLayoutVars>
          <dgm:hierBranch val="init"/>
        </dgm:presLayoutVars>
      </dgm:prSet>
      <dgm:spPr/>
    </dgm:pt>
    <dgm:pt modelId="{02EE97F9-F92F-4F3C-8C09-F8BC77A4F8FB}" type="pres">
      <dgm:prSet presAssocID="{8EF82451-1E29-499A-B307-0562A4744968}" presName="rootComposite3" presStyleCnt="0"/>
      <dgm:spPr/>
    </dgm:pt>
    <dgm:pt modelId="{CF9E9F8C-0779-4BDD-9E14-4ED865213E76}" type="pres">
      <dgm:prSet presAssocID="{8EF82451-1E29-499A-B307-0562A4744968}" presName="rootText3" presStyleLbl="asst2" presStyleIdx="2" presStyleCnt="3" custScaleX="58623" custScaleY="51435">
        <dgm:presLayoutVars>
          <dgm:chPref val="3"/>
        </dgm:presLayoutVars>
      </dgm:prSet>
      <dgm:spPr/>
    </dgm:pt>
    <dgm:pt modelId="{42A316C5-2CCF-4AC2-9527-A561DBD82B2B}" type="pres">
      <dgm:prSet presAssocID="{8EF82451-1E29-499A-B307-0562A4744968}" presName="rootConnector3" presStyleLbl="asst2" presStyleIdx="2" presStyleCnt="3"/>
      <dgm:spPr/>
    </dgm:pt>
    <dgm:pt modelId="{5AA0EDC6-E97A-4A9A-8D0E-60C14854DC26}" type="pres">
      <dgm:prSet presAssocID="{8EF82451-1E29-499A-B307-0562A4744968}" presName="hierChild6" presStyleCnt="0"/>
      <dgm:spPr/>
    </dgm:pt>
    <dgm:pt modelId="{C7C7A137-603B-4477-8EC5-07F5587A093B}" type="pres">
      <dgm:prSet presAssocID="{8EF82451-1E29-499A-B307-0562A4744968}" presName="hierChild7" presStyleCnt="0"/>
      <dgm:spPr/>
    </dgm:pt>
    <dgm:pt modelId="{A927936C-0735-4E22-A6FC-88EAA36A208D}" type="pres">
      <dgm:prSet presAssocID="{19457FCC-DA33-4450-A3A5-77795D25F446}" presName="hierChild3" presStyleCnt="0"/>
      <dgm:spPr/>
    </dgm:pt>
    <dgm:pt modelId="{94ED65E8-1363-4087-912B-E31F6B57FB9B}" type="pres">
      <dgm:prSet presAssocID="{C0779F35-053D-40B6-BDFA-ADD5405328D7}" presName="Name111" presStyleLbl="parChTrans1D2" presStyleIdx="1" presStyleCnt="2"/>
      <dgm:spPr/>
    </dgm:pt>
    <dgm:pt modelId="{BA49A545-5895-4CCA-BBC1-CF5FAB51E989}" type="pres">
      <dgm:prSet presAssocID="{60289760-B850-452A-A811-ED291DBB1B9A}" presName="hierRoot3" presStyleCnt="0">
        <dgm:presLayoutVars>
          <dgm:hierBranch val="init"/>
        </dgm:presLayoutVars>
      </dgm:prSet>
      <dgm:spPr/>
    </dgm:pt>
    <dgm:pt modelId="{056069B8-78B3-48D1-BC3F-39EA99D6B909}" type="pres">
      <dgm:prSet presAssocID="{60289760-B850-452A-A811-ED291DBB1B9A}" presName="rootComposite3" presStyleCnt="0"/>
      <dgm:spPr/>
    </dgm:pt>
    <dgm:pt modelId="{19FEDCF4-587B-4076-8638-F6FE36709C87}" type="pres">
      <dgm:prSet presAssocID="{60289760-B850-452A-A811-ED291DBB1B9A}" presName="rootText3" presStyleLbl="asst1" presStyleIdx="0" presStyleCnt="1" custScaleX="35437" custScaleY="41095">
        <dgm:presLayoutVars>
          <dgm:chPref val="3"/>
        </dgm:presLayoutVars>
      </dgm:prSet>
      <dgm:spPr/>
    </dgm:pt>
    <dgm:pt modelId="{36991902-F42A-4CD7-B5F6-532FDBF511DB}" type="pres">
      <dgm:prSet presAssocID="{60289760-B850-452A-A811-ED291DBB1B9A}" presName="rootConnector3" presStyleLbl="asst1" presStyleIdx="0" presStyleCnt="1"/>
      <dgm:spPr/>
    </dgm:pt>
    <dgm:pt modelId="{F3DF4CDF-8C43-47E1-9977-0F9D9AF6FECE}" type="pres">
      <dgm:prSet presAssocID="{60289760-B850-452A-A811-ED291DBB1B9A}" presName="hierChild6" presStyleCnt="0"/>
      <dgm:spPr/>
    </dgm:pt>
    <dgm:pt modelId="{CC257042-B102-4328-B8EB-BADA107E6015}" type="pres">
      <dgm:prSet presAssocID="{60289760-B850-452A-A811-ED291DBB1B9A}" presName="hierChild7" presStyleCnt="0"/>
      <dgm:spPr/>
    </dgm:pt>
  </dgm:ptLst>
  <dgm:cxnLst>
    <dgm:cxn modelId="{FA7F460C-2040-4517-A4BB-C32FCB7A514C}" type="presOf" srcId="{D63F44C0-A9B8-4CF1-8DEC-F6E9CC0E1FE7}" destId="{027670F9-592D-4EED-89E0-8B4732D8C443}" srcOrd="0" destOrd="0" presId="urn:microsoft.com/office/officeart/2005/8/layout/orgChart1"/>
    <dgm:cxn modelId="{B0E3EB1E-27ED-4C3E-9172-D88D618C8136}" srcId="{AFFE3033-9D19-4EE9-8559-3E2BC1D6F0FE}" destId="{19457FCC-DA33-4450-A3A5-77795D25F446}" srcOrd="0" destOrd="0" parTransId="{062EDE74-5507-40C2-87D4-172EE217D4CB}" sibTransId="{E19B306F-E24B-4FEA-9D4F-A1D61052383C}"/>
    <dgm:cxn modelId="{B30D6925-1E79-44C1-80FE-F9918F8CFD4F}" type="presOf" srcId="{06E2BD17-F005-448A-85B6-1F7CC766AC26}" destId="{7614DA04-C7DC-4D70-93D6-1D813E728E3F}" srcOrd="0" destOrd="0" presId="urn:microsoft.com/office/officeart/2005/8/layout/orgChart1"/>
    <dgm:cxn modelId="{1F61C95D-1906-4A78-9606-26CC2EC5A8B4}" type="presOf" srcId="{86934E7D-A59E-49DC-A0B4-F44C3CEE6D56}" destId="{F084325C-2C98-4E71-9C06-253BB5C65722}" srcOrd="0" destOrd="0" presId="urn:microsoft.com/office/officeart/2005/8/layout/orgChart1"/>
    <dgm:cxn modelId="{5993FF5F-7DAF-4373-B2A3-9856E26F129F}" type="presOf" srcId="{19457FCC-DA33-4450-A3A5-77795D25F446}" destId="{999105B0-4C6B-4875-BF84-741DD74865FF}" srcOrd="0" destOrd="0" presId="urn:microsoft.com/office/officeart/2005/8/layout/orgChart1"/>
    <dgm:cxn modelId="{CC32356D-E9FD-4639-AA71-715ECA21C8AB}" type="presOf" srcId="{BD24643F-24C4-4F9E-AEB6-B62F7A3A6DEC}" destId="{72CA38CD-F2FD-4136-BF6E-48D125D76CD5}" srcOrd="0" destOrd="0" presId="urn:microsoft.com/office/officeart/2005/8/layout/orgChart1"/>
    <dgm:cxn modelId="{1F3F5876-2AEF-48EA-828D-C98E3DFAF4E7}" type="presOf" srcId="{E81C06F0-A897-45A0-8AAE-34D8D2419BC5}" destId="{0A902C22-D496-4A30-9494-B6963D0ACCFD}" srcOrd="0" destOrd="0" presId="urn:microsoft.com/office/officeart/2005/8/layout/orgChart1"/>
    <dgm:cxn modelId="{505BC47B-E303-44C1-B894-64A9DCB5C0E9}" srcId="{19457FCC-DA33-4450-A3A5-77795D25F446}" destId="{D63F44C0-A9B8-4CF1-8DEC-F6E9CC0E1FE7}" srcOrd="1" destOrd="0" parTransId="{06E2BD17-F005-448A-85B6-1F7CC766AC26}" sibTransId="{0829AD76-6B34-47EE-8922-AC177CBDF193}"/>
    <dgm:cxn modelId="{AA98E786-E337-45EF-AAF0-D7F8AE4FA033}" srcId="{9838626E-3106-4967-80C3-DAE0473CD895}" destId="{86934E7D-A59E-49DC-A0B4-F44C3CEE6D56}" srcOrd="0" destOrd="0" parTransId="{0C247714-25EB-404A-BF9B-E8D8ED313915}" sibTransId="{DCF7560D-9F1A-4F32-8DE0-8602DAB87530}"/>
    <dgm:cxn modelId="{48446A8B-DF0D-48D1-8A46-5AF812A98952}" type="presOf" srcId="{86934E7D-A59E-49DC-A0B4-F44C3CEE6D56}" destId="{3CEBAD8A-CCA3-4CE3-A212-64C964F1399E}" srcOrd="1" destOrd="0" presId="urn:microsoft.com/office/officeart/2005/8/layout/orgChart1"/>
    <dgm:cxn modelId="{F2B57F8E-BAC4-4C9C-8FF7-B069E274134B}" srcId="{9838626E-3106-4967-80C3-DAE0473CD895}" destId="{8EF82451-1E29-499A-B307-0562A4744968}" srcOrd="1" destOrd="0" parTransId="{BD24643F-24C4-4F9E-AEB6-B62F7A3A6DEC}" sibTransId="{C1ED23CF-AD2D-466E-82F2-1856AAC6FF64}"/>
    <dgm:cxn modelId="{D2FD428F-31C6-47FD-8D24-9D2F4D5BE1EF}" type="presOf" srcId="{60289760-B850-452A-A811-ED291DBB1B9A}" destId="{36991902-F42A-4CD7-B5F6-532FDBF511DB}" srcOrd="1" destOrd="0" presId="urn:microsoft.com/office/officeart/2005/8/layout/orgChart1"/>
    <dgm:cxn modelId="{184E879C-CC80-4565-851B-0C070E362360}" type="presOf" srcId="{9838626E-3106-4967-80C3-DAE0473CD895}" destId="{5741DA5F-0579-47CF-9CD1-390A46A5239E}" srcOrd="1" destOrd="0" presId="urn:microsoft.com/office/officeart/2005/8/layout/orgChart1"/>
    <dgm:cxn modelId="{D77B11A2-3BD5-4526-A392-EDCBEEBE4C06}" type="presOf" srcId="{D63F44C0-A9B8-4CF1-8DEC-F6E9CC0E1FE7}" destId="{18BB4717-364F-4F62-9071-ECE65F0F8DB7}" srcOrd="1" destOrd="0" presId="urn:microsoft.com/office/officeart/2005/8/layout/orgChart1"/>
    <dgm:cxn modelId="{F9EF2BA9-03A3-486F-AC1E-36C853A50D5E}" type="presOf" srcId="{60289760-B850-452A-A811-ED291DBB1B9A}" destId="{19FEDCF4-587B-4076-8638-F6FE36709C87}" srcOrd="0" destOrd="0" presId="urn:microsoft.com/office/officeart/2005/8/layout/orgChart1"/>
    <dgm:cxn modelId="{6439D0AE-38CE-4F80-B35E-AADF976379C7}" type="presOf" srcId="{9838626E-3106-4967-80C3-DAE0473CD895}" destId="{5425DB56-A26C-476D-A558-60772EDADF38}" srcOrd="0" destOrd="0" presId="urn:microsoft.com/office/officeart/2005/8/layout/orgChart1"/>
    <dgm:cxn modelId="{D48849AF-BCA4-4D61-925F-7F610EEEB7CA}" type="presOf" srcId="{0C247714-25EB-404A-BF9B-E8D8ED313915}" destId="{C3B6825E-5E64-44E4-8ABB-31BED761E3ED}" srcOrd="0" destOrd="0" presId="urn:microsoft.com/office/officeart/2005/8/layout/orgChart1"/>
    <dgm:cxn modelId="{FD6724B3-F401-4797-A8C4-96C305E1966B}" srcId="{D63F44C0-A9B8-4CF1-8DEC-F6E9CC0E1FE7}" destId="{9838626E-3106-4967-80C3-DAE0473CD895}" srcOrd="0" destOrd="0" parTransId="{E81C06F0-A897-45A0-8AAE-34D8D2419BC5}" sibTransId="{08A839B0-DF73-49C3-878A-91018445498F}"/>
    <dgm:cxn modelId="{1A7A5DB8-A43D-43A2-ACC7-318E7CE6F614}" type="presOf" srcId="{19457FCC-DA33-4450-A3A5-77795D25F446}" destId="{192DD6AD-ACA7-49D6-B049-18AF4138B1FD}" srcOrd="1" destOrd="0" presId="urn:microsoft.com/office/officeart/2005/8/layout/orgChart1"/>
    <dgm:cxn modelId="{6D4ADEB8-E225-4D2F-B073-C9F50B9383F3}" type="presOf" srcId="{8EF82451-1E29-499A-B307-0562A4744968}" destId="{CF9E9F8C-0779-4BDD-9E14-4ED865213E76}" srcOrd="0" destOrd="0" presId="urn:microsoft.com/office/officeart/2005/8/layout/orgChart1"/>
    <dgm:cxn modelId="{E32DB1BA-F5D5-4E4F-8518-5170FE33837A}" type="presOf" srcId="{AFFE3033-9D19-4EE9-8559-3E2BC1D6F0FE}" destId="{F84F625E-3E31-4859-8B12-C6DACC34D769}" srcOrd="0" destOrd="0" presId="urn:microsoft.com/office/officeart/2005/8/layout/orgChart1"/>
    <dgm:cxn modelId="{7C2BA9BF-3E79-4C1A-90E7-2710115E6D55}" type="presOf" srcId="{C0779F35-053D-40B6-BDFA-ADD5405328D7}" destId="{94ED65E8-1363-4087-912B-E31F6B57FB9B}" srcOrd="0" destOrd="0" presId="urn:microsoft.com/office/officeart/2005/8/layout/orgChart1"/>
    <dgm:cxn modelId="{50B0E7D6-10D1-43CF-8C3E-8B33C27A66D1}" type="presOf" srcId="{8EF82451-1E29-499A-B307-0562A4744968}" destId="{42A316C5-2CCF-4AC2-9527-A561DBD82B2B}" srcOrd="1" destOrd="0" presId="urn:microsoft.com/office/officeart/2005/8/layout/orgChart1"/>
    <dgm:cxn modelId="{37DCAADA-B19F-4329-8D74-2E4D759E7A06}" srcId="{19457FCC-DA33-4450-A3A5-77795D25F446}" destId="{60289760-B850-452A-A811-ED291DBB1B9A}" srcOrd="0" destOrd="0" parTransId="{C0779F35-053D-40B6-BDFA-ADD5405328D7}" sibTransId="{306204CD-1FD3-424B-8703-D226186F4584}"/>
    <dgm:cxn modelId="{901E3B41-F49D-4DE1-8225-52DA8246C0C7}" type="presParOf" srcId="{F84F625E-3E31-4859-8B12-C6DACC34D769}" destId="{6B22BBE4-024E-4802-AE06-AB7AE85BD0F3}" srcOrd="0" destOrd="0" presId="urn:microsoft.com/office/officeart/2005/8/layout/orgChart1"/>
    <dgm:cxn modelId="{7E2B58AE-89BB-49B2-A5A5-936E76A4323A}" type="presParOf" srcId="{6B22BBE4-024E-4802-AE06-AB7AE85BD0F3}" destId="{81D1E44A-5082-450F-B58D-F5E5A063BD07}" srcOrd="0" destOrd="0" presId="urn:microsoft.com/office/officeart/2005/8/layout/orgChart1"/>
    <dgm:cxn modelId="{B3D3EEF8-770D-4E70-856A-DE19F50CC4FD}" type="presParOf" srcId="{81D1E44A-5082-450F-B58D-F5E5A063BD07}" destId="{999105B0-4C6B-4875-BF84-741DD74865FF}" srcOrd="0" destOrd="0" presId="urn:microsoft.com/office/officeart/2005/8/layout/orgChart1"/>
    <dgm:cxn modelId="{26D02141-A696-4315-B08F-FA0E73FDAC43}" type="presParOf" srcId="{81D1E44A-5082-450F-B58D-F5E5A063BD07}" destId="{192DD6AD-ACA7-49D6-B049-18AF4138B1FD}" srcOrd="1" destOrd="0" presId="urn:microsoft.com/office/officeart/2005/8/layout/orgChart1"/>
    <dgm:cxn modelId="{84D13E91-A23B-42AF-8D08-5B2BFEEA1389}" type="presParOf" srcId="{6B22BBE4-024E-4802-AE06-AB7AE85BD0F3}" destId="{CB3B4014-59A1-49A4-976C-5B4A46ADEA36}" srcOrd="1" destOrd="0" presId="urn:microsoft.com/office/officeart/2005/8/layout/orgChart1"/>
    <dgm:cxn modelId="{CEA04B7D-0BF4-494E-A549-E41B779B6FD4}" type="presParOf" srcId="{CB3B4014-59A1-49A4-976C-5B4A46ADEA36}" destId="{7614DA04-C7DC-4D70-93D6-1D813E728E3F}" srcOrd="0" destOrd="0" presId="urn:microsoft.com/office/officeart/2005/8/layout/orgChart1"/>
    <dgm:cxn modelId="{5E825063-C6E6-446F-8A36-E3C9283D6F6B}" type="presParOf" srcId="{CB3B4014-59A1-49A4-976C-5B4A46ADEA36}" destId="{C69942D4-5B6D-45D9-80D3-1B0010D94E22}" srcOrd="1" destOrd="0" presId="urn:microsoft.com/office/officeart/2005/8/layout/orgChart1"/>
    <dgm:cxn modelId="{E0198E36-62E6-4A46-89B2-30497B2FE84E}" type="presParOf" srcId="{C69942D4-5B6D-45D9-80D3-1B0010D94E22}" destId="{057CF576-FDFE-4642-BA02-47FB392D98AA}" srcOrd="0" destOrd="0" presId="urn:microsoft.com/office/officeart/2005/8/layout/orgChart1"/>
    <dgm:cxn modelId="{69B35313-A69C-4EB2-A34D-B89115359F1A}" type="presParOf" srcId="{057CF576-FDFE-4642-BA02-47FB392D98AA}" destId="{027670F9-592D-4EED-89E0-8B4732D8C443}" srcOrd="0" destOrd="0" presId="urn:microsoft.com/office/officeart/2005/8/layout/orgChart1"/>
    <dgm:cxn modelId="{844F9751-1EFC-4BFD-878D-5245F9EC01A9}" type="presParOf" srcId="{057CF576-FDFE-4642-BA02-47FB392D98AA}" destId="{18BB4717-364F-4F62-9071-ECE65F0F8DB7}" srcOrd="1" destOrd="0" presId="urn:microsoft.com/office/officeart/2005/8/layout/orgChart1"/>
    <dgm:cxn modelId="{9D0D0F3A-4F24-4F76-9E47-BF7FB50CF411}" type="presParOf" srcId="{C69942D4-5B6D-45D9-80D3-1B0010D94E22}" destId="{F34A93F1-701A-46DB-A313-CCAEF738518B}" srcOrd="1" destOrd="0" presId="urn:microsoft.com/office/officeart/2005/8/layout/orgChart1"/>
    <dgm:cxn modelId="{896DEE9C-8C73-4297-8DD6-15BE4D03069F}" type="presParOf" srcId="{C69942D4-5B6D-45D9-80D3-1B0010D94E22}" destId="{9F24B471-6DEF-4D69-B190-D253A7CEA492}" srcOrd="2" destOrd="0" presId="urn:microsoft.com/office/officeart/2005/8/layout/orgChart1"/>
    <dgm:cxn modelId="{7662634A-2297-4737-BF62-EDBBF5BD8567}" type="presParOf" srcId="{9F24B471-6DEF-4D69-B190-D253A7CEA492}" destId="{0A902C22-D496-4A30-9494-B6963D0ACCFD}" srcOrd="0" destOrd="0" presId="urn:microsoft.com/office/officeart/2005/8/layout/orgChart1"/>
    <dgm:cxn modelId="{8A199885-12C9-4EEB-99A7-10BC369C1CE5}" type="presParOf" srcId="{9F24B471-6DEF-4D69-B190-D253A7CEA492}" destId="{CAE7480E-C24C-4F8E-8D5E-AD80BF07EBC5}" srcOrd="1" destOrd="0" presId="urn:microsoft.com/office/officeart/2005/8/layout/orgChart1"/>
    <dgm:cxn modelId="{26F5C2BF-112E-44F6-89AE-CD2E0A6D1866}" type="presParOf" srcId="{CAE7480E-C24C-4F8E-8D5E-AD80BF07EBC5}" destId="{410FE072-CABC-4E35-B3B5-17CF2DB7C435}" srcOrd="0" destOrd="0" presId="urn:microsoft.com/office/officeart/2005/8/layout/orgChart1"/>
    <dgm:cxn modelId="{770FA8B8-1B66-4D6A-99AD-E68FDC903C0D}" type="presParOf" srcId="{410FE072-CABC-4E35-B3B5-17CF2DB7C435}" destId="{5425DB56-A26C-476D-A558-60772EDADF38}" srcOrd="0" destOrd="0" presId="urn:microsoft.com/office/officeart/2005/8/layout/orgChart1"/>
    <dgm:cxn modelId="{8CC92229-631E-4384-BCEB-AB2D53E68253}" type="presParOf" srcId="{410FE072-CABC-4E35-B3B5-17CF2DB7C435}" destId="{5741DA5F-0579-47CF-9CD1-390A46A5239E}" srcOrd="1" destOrd="0" presId="urn:microsoft.com/office/officeart/2005/8/layout/orgChart1"/>
    <dgm:cxn modelId="{A22E2E78-2000-46CB-AF07-BDC7FB25361C}" type="presParOf" srcId="{CAE7480E-C24C-4F8E-8D5E-AD80BF07EBC5}" destId="{C3FAC2A0-AEFD-46F7-815C-E8B4BD6023EC}" srcOrd="1" destOrd="0" presId="urn:microsoft.com/office/officeart/2005/8/layout/orgChart1"/>
    <dgm:cxn modelId="{64CAD8A8-9C19-4365-84A3-ABEAE769E51D}" type="presParOf" srcId="{CAE7480E-C24C-4F8E-8D5E-AD80BF07EBC5}" destId="{C53FD1E1-F887-4CF4-97B8-1C58E5AF5BD3}" srcOrd="2" destOrd="0" presId="urn:microsoft.com/office/officeart/2005/8/layout/orgChart1"/>
    <dgm:cxn modelId="{816DD659-3AB0-4019-BFD8-359528AEEF2A}" type="presParOf" srcId="{C53FD1E1-F887-4CF4-97B8-1C58E5AF5BD3}" destId="{C3B6825E-5E64-44E4-8ABB-31BED761E3ED}" srcOrd="0" destOrd="0" presId="urn:microsoft.com/office/officeart/2005/8/layout/orgChart1"/>
    <dgm:cxn modelId="{EB33C9FE-E807-4B63-8F00-BFCE6AF41B5D}" type="presParOf" srcId="{C53FD1E1-F887-4CF4-97B8-1C58E5AF5BD3}" destId="{B87DD3DF-3DCC-4F4B-B880-747C97E7EBB3}" srcOrd="1" destOrd="0" presId="urn:microsoft.com/office/officeart/2005/8/layout/orgChart1"/>
    <dgm:cxn modelId="{CF2A7389-0E62-4F1F-B81C-F7EF90D3886C}" type="presParOf" srcId="{B87DD3DF-3DCC-4F4B-B880-747C97E7EBB3}" destId="{61D34668-ED98-4AB0-B44A-3427C5DAEA13}" srcOrd="0" destOrd="0" presId="urn:microsoft.com/office/officeart/2005/8/layout/orgChart1"/>
    <dgm:cxn modelId="{20B0FE84-8113-48B7-8202-26806DD42EAD}" type="presParOf" srcId="{61D34668-ED98-4AB0-B44A-3427C5DAEA13}" destId="{F084325C-2C98-4E71-9C06-253BB5C65722}" srcOrd="0" destOrd="0" presId="urn:microsoft.com/office/officeart/2005/8/layout/orgChart1"/>
    <dgm:cxn modelId="{000B261B-6C62-44DD-AC23-80B536CC081A}" type="presParOf" srcId="{61D34668-ED98-4AB0-B44A-3427C5DAEA13}" destId="{3CEBAD8A-CCA3-4CE3-A212-64C964F1399E}" srcOrd="1" destOrd="0" presId="urn:microsoft.com/office/officeart/2005/8/layout/orgChart1"/>
    <dgm:cxn modelId="{6E2D0A57-CE81-4078-936E-95A3BA9400B5}" type="presParOf" srcId="{B87DD3DF-3DCC-4F4B-B880-747C97E7EBB3}" destId="{733E1483-2578-4F33-8250-1AA91C1F21E7}" srcOrd="1" destOrd="0" presId="urn:microsoft.com/office/officeart/2005/8/layout/orgChart1"/>
    <dgm:cxn modelId="{196F4660-135C-4E21-8B06-FB0A2DA5EB45}" type="presParOf" srcId="{B87DD3DF-3DCC-4F4B-B880-747C97E7EBB3}" destId="{6CC29221-5D39-47F1-BE8B-AB938C1DEDDB}" srcOrd="2" destOrd="0" presId="urn:microsoft.com/office/officeart/2005/8/layout/orgChart1"/>
    <dgm:cxn modelId="{AA110252-5CD6-4C86-B205-7FC8BACCD0A0}" type="presParOf" srcId="{C53FD1E1-F887-4CF4-97B8-1C58E5AF5BD3}" destId="{72CA38CD-F2FD-4136-BF6E-48D125D76CD5}" srcOrd="2" destOrd="0" presId="urn:microsoft.com/office/officeart/2005/8/layout/orgChart1"/>
    <dgm:cxn modelId="{7D0CA645-619E-48DE-B840-75C97867B43D}" type="presParOf" srcId="{C53FD1E1-F887-4CF4-97B8-1C58E5AF5BD3}" destId="{850F4951-CDA9-4D30-B968-753F4B8647A6}" srcOrd="3" destOrd="0" presId="urn:microsoft.com/office/officeart/2005/8/layout/orgChart1"/>
    <dgm:cxn modelId="{82A7D906-97CA-4E17-A128-934FCD45947F}" type="presParOf" srcId="{850F4951-CDA9-4D30-B968-753F4B8647A6}" destId="{02EE97F9-F92F-4F3C-8C09-F8BC77A4F8FB}" srcOrd="0" destOrd="0" presId="urn:microsoft.com/office/officeart/2005/8/layout/orgChart1"/>
    <dgm:cxn modelId="{9F9A02A5-31FE-4078-9474-926C73FEBF54}" type="presParOf" srcId="{02EE97F9-F92F-4F3C-8C09-F8BC77A4F8FB}" destId="{CF9E9F8C-0779-4BDD-9E14-4ED865213E76}" srcOrd="0" destOrd="0" presId="urn:microsoft.com/office/officeart/2005/8/layout/orgChart1"/>
    <dgm:cxn modelId="{63272248-05DE-4BEA-AB16-744ECBA4FCBE}" type="presParOf" srcId="{02EE97F9-F92F-4F3C-8C09-F8BC77A4F8FB}" destId="{42A316C5-2CCF-4AC2-9527-A561DBD82B2B}" srcOrd="1" destOrd="0" presId="urn:microsoft.com/office/officeart/2005/8/layout/orgChart1"/>
    <dgm:cxn modelId="{616C9232-14AF-4DFF-9823-9EE2B202786B}" type="presParOf" srcId="{850F4951-CDA9-4D30-B968-753F4B8647A6}" destId="{5AA0EDC6-E97A-4A9A-8D0E-60C14854DC26}" srcOrd="1" destOrd="0" presId="urn:microsoft.com/office/officeart/2005/8/layout/orgChart1"/>
    <dgm:cxn modelId="{69929B55-9ADD-48D6-8736-1A90746E4080}" type="presParOf" srcId="{850F4951-CDA9-4D30-B968-753F4B8647A6}" destId="{C7C7A137-603B-4477-8EC5-07F5587A093B}" srcOrd="2" destOrd="0" presId="urn:microsoft.com/office/officeart/2005/8/layout/orgChart1"/>
    <dgm:cxn modelId="{86704C95-8F70-44A7-B367-67CABF0D8C70}" type="presParOf" srcId="{6B22BBE4-024E-4802-AE06-AB7AE85BD0F3}" destId="{A927936C-0735-4E22-A6FC-88EAA36A208D}" srcOrd="2" destOrd="0" presId="urn:microsoft.com/office/officeart/2005/8/layout/orgChart1"/>
    <dgm:cxn modelId="{E758648F-0E2F-414B-90A6-78832BE7C8DB}" type="presParOf" srcId="{A927936C-0735-4E22-A6FC-88EAA36A208D}" destId="{94ED65E8-1363-4087-912B-E31F6B57FB9B}" srcOrd="0" destOrd="0" presId="urn:microsoft.com/office/officeart/2005/8/layout/orgChart1"/>
    <dgm:cxn modelId="{820FC000-4203-4D02-B4D0-F8BCEA899BEE}" type="presParOf" srcId="{A927936C-0735-4E22-A6FC-88EAA36A208D}" destId="{BA49A545-5895-4CCA-BBC1-CF5FAB51E989}" srcOrd="1" destOrd="0" presId="urn:microsoft.com/office/officeart/2005/8/layout/orgChart1"/>
    <dgm:cxn modelId="{F84B650B-8692-4654-8CA1-BA7750442511}" type="presParOf" srcId="{BA49A545-5895-4CCA-BBC1-CF5FAB51E989}" destId="{056069B8-78B3-48D1-BC3F-39EA99D6B909}" srcOrd="0" destOrd="0" presId="urn:microsoft.com/office/officeart/2005/8/layout/orgChart1"/>
    <dgm:cxn modelId="{A708DF73-670F-4A86-8FE3-8C14336A4503}" type="presParOf" srcId="{056069B8-78B3-48D1-BC3F-39EA99D6B909}" destId="{19FEDCF4-587B-4076-8638-F6FE36709C87}" srcOrd="0" destOrd="0" presId="urn:microsoft.com/office/officeart/2005/8/layout/orgChart1"/>
    <dgm:cxn modelId="{1F9037A2-0F85-41A1-A7F0-F3E99C01FAD0}" type="presParOf" srcId="{056069B8-78B3-48D1-BC3F-39EA99D6B909}" destId="{36991902-F42A-4CD7-B5F6-532FDBF511DB}" srcOrd="1" destOrd="0" presId="urn:microsoft.com/office/officeart/2005/8/layout/orgChart1"/>
    <dgm:cxn modelId="{90EF86AD-16EB-4B85-833F-63970BCD52A0}" type="presParOf" srcId="{BA49A545-5895-4CCA-BBC1-CF5FAB51E989}" destId="{F3DF4CDF-8C43-47E1-9977-0F9D9AF6FECE}" srcOrd="1" destOrd="0" presId="urn:microsoft.com/office/officeart/2005/8/layout/orgChart1"/>
    <dgm:cxn modelId="{C9760442-CE7D-4737-8950-B6D9912A5A6A}" type="presParOf" srcId="{BA49A545-5895-4CCA-BBC1-CF5FAB51E989}" destId="{CC257042-B102-4328-B8EB-BADA107E60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90D4E-7CA4-49F5-9FAD-910C8BA3C3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709C2BC-E4F6-447D-B9F3-87954ED9CA06}">
      <dgm:prSet phldrT="[Testo]" custT="1"/>
      <dgm:spPr/>
      <dgm:t>
        <a:bodyPr/>
        <a:lstStyle/>
        <a:p>
          <a:r>
            <a:rPr lang="it-IT" sz="1600" dirty="0"/>
            <a:t>Vegetale</a:t>
          </a:r>
        </a:p>
      </dgm:t>
    </dgm:pt>
    <dgm:pt modelId="{3739E600-D2E7-41FB-BFB2-5D804DFC2EB7}" type="parTrans" cxnId="{95C34145-C5C4-4013-B97E-68902A462941}">
      <dgm:prSet/>
      <dgm:spPr/>
      <dgm:t>
        <a:bodyPr/>
        <a:lstStyle/>
        <a:p>
          <a:endParaRPr lang="it-IT" sz="1600"/>
        </a:p>
      </dgm:t>
    </dgm:pt>
    <dgm:pt modelId="{F6B38BAA-04E4-4F95-940F-B07837402E3B}" type="sibTrans" cxnId="{95C34145-C5C4-4013-B97E-68902A462941}">
      <dgm:prSet/>
      <dgm:spPr/>
      <dgm:t>
        <a:bodyPr/>
        <a:lstStyle/>
        <a:p>
          <a:endParaRPr lang="it-IT" sz="1600"/>
        </a:p>
      </dgm:t>
    </dgm:pt>
    <dgm:pt modelId="{2002A233-4B11-4617-AC36-23F435B3D1CC}">
      <dgm:prSet phldrT="[Testo]" custT="1"/>
      <dgm:spPr/>
      <dgm:t>
        <a:bodyPr/>
        <a:lstStyle/>
        <a:p>
          <a:r>
            <a:rPr lang="it-IT" sz="1600" dirty="0"/>
            <a:t>Estrazione</a:t>
          </a:r>
        </a:p>
      </dgm:t>
    </dgm:pt>
    <dgm:pt modelId="{A2D23BEA-B6FA-48D6-834F-EFC616C63D0C}" type="parTrans" cxnId="{AABB10CF-9B00-405F-B507-CEDE0B0AB651}">
      <dgm:prSet/>
      <dgm:spPr/>
      <dgm:t>
        <a:bodyPr/>
        <a:lstStyle/>
        <a:p>
          <a:endParaRPr lang="it-IT" sz="1600"/>
        </a:p>
      </dgm:t>
    </dgm:pt>
    <dgm:pt modelId="{BAB5C176-F199-4BAF-A7EB-7F10FC1D1467}" type="sibTrans" cxnId="{AABB10CF-9B00-405F-B507-CEDE0B0AB651}">
      <dgm:prSet/>
      <dgm:spPr/>
      <dgm:t>
        <a:bodyPr/>
        <a:lstStyle/>
        <a:p>
          <a:endParaRPr lang="it-IT" sz="1600"/>
        </a:p>
      </dgm:t>
    </dgm:pt>
    <dgm:pt modelId="{26DEC5C3-1044-467E-95A2-DDF0B74666F3}">
      <dgm:prSet phldrT="[Testo]" custT="1"/>
      <dgm:spPr/>
      <dgm:t>
        <a:bodyPr/>
        <a:lstStyle/>
        <a:p>
          <a:r>
            <a:rPr lang="it-IT" sz="1600" dirty="0"/>
            <a:t>Essicamento</a:t>
          </a:r>
        </a:p>
      </dgm:t>
    </dgm:pt>
    <dgm:pt modelId="{2BDDA824-B093-41BF-A924-1E40918F65EA}" type="parTrans" cxnId="{08FA076B-9EEF-4161-AC06-76E5C680701E}">
      <dgm:prSet/>
      <dgm:spPr/>
      <dgm:t>
        <a:bodyPr/>
        <a:lstStyle/>
        <a:p>
          <a:endParaRPr lang="it-IT" sz="1600"/>
        </a:p>
      </dgm:t>
    </dgm:pt>
    <dgm:pt modelId="{C78FDB89-2C56-4252-8699-2163BA76BF89}" type="sibTrans" cxnId="{08FA076B-9EEF-4161-AC06-76E5C680701E}">
      <dgm:prSet/>
      <dgm:spPr/>
      <dgm:t>
        <a:bodyPr/>
        <a:lstStyle/>
        <a:p>
          <a:endParaRPr lang="it-IT" sz="1600"/>
        </a:p>
      </dgm:t>
    </dgm:pt>
    <dgm:pt modelId="{8589E1F8-790E-4B56-B41B-04B99A374492}">
      <dgm:prSet phldrT="[Testo]" custT="1"/>
      <dgm:spPr/>
      <dgm:t>
        <a:bodyPr/>
        <a:lstStyle/>
        <a:p>
          <a:r>
            <a:rPr lang="it-IT" sz="1600" dirty="0"/>
            <a:t>Omogeneizzazione</a:t>
          </a:r>
        </a:p>
      </dgm:t>
    </dgm:pt>
    <dgm:pt modelId="{B66E224D-B4E3-4C15-9159-BCCBB5041153}" type="parTrans" cxnId="{42134670-7137-4913-8C58-18886D5E9785}">
      <dgm:prSet/>
      <dgm:spPr/>
      <dgm:t>
        <a:bodyPr/>
        <a:lstStyle/>
        <a:p>
          <a:endParaRPr lang="it-IT" sz="1600"/>
        </a:p>
      </dgm:t>
    </dgm:pt>
    <dgm:pt modelId="{89D57819-2468-4B8C-9855-6BF1DD17C6A1}" type="sibTrans" cxnId="{42134670-7137-4913-8C58-18886D5E9785}">
      <dgm:prSet/>
      <dgm:spPr/>
      <dgm:t>
        <a:bodyPr/>
        <a:lstStyle/>
        <a:p>
          <a:endParaRPr lang="it-IT" sz="1600"/>
        </a:p>
      </dgm:t>
    </dgm:pt>
    <dgm:pt modelId="{76F6D8BA-DC68-40E7-BC00-F5016D983D6C}" type="asst">
      <dgm:prSet custT="1"/>
      <dgm:spPr/>
      <dgm:t>
        <a:bodyPr/>
        <a:lstStyle/>
        <a:p>
          <a:r>
            <a:rPr lang="it-IT" sz="1600" dirty="0"/>
            <a:t>Estrazione</a:t>
          </a:r>
        </a:p>
      </dgm:t>
    </dgm:pt>
    <dgm:pt modelId="{E13083CE-3EE1-4D50-96F6-7DE3ACB28174}" type="parTrans" cxnId="{7119839A-8E6D-4C9B-A735-6D1E4622211E}">
      <dgm:prSet/>
      <dgm:spPr/>
      <dgm:t>
        <a:bodyPr/>
        <a:lstStyle/>
        <a:p>
          <a:endParaRPr lang="it-IT" sz="1600"/>
        </a:p>
      </dgm:t>
    </dgm:pt>
    <dgm:pt modelId="{7D7ED711-E421-46D2-8588-5C3E142C4BA6}" type="sibTrans" cxnId="{7119839A-8E6D-4C9B-A735-6D1E4622211E}">
      <dgm:prSet/>
      <dgm:spPr/>
      <dgm:t>
        <a:bodyPr/>
        <a:lstStyle/>
        <a:p>
          <a:endParaRPr lang="it-IT" sz="1600"/>
        </a:p>
      </dgm:t>
    </dgm:pt>
    <dgm:pt modelId="{AB3F3419-AF5E-4F2A-BA90-E97F2FB07AB1}" type="pres">
      <dgm:prSet presAssocID="{A0E90D4E-7CA4-49F5-9FAD-910C8BA3C3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AA5D70-5C39-4743-840E-A67DBF6392A0}" type="pres">
      <dgm:prSet presAssocID="{8709C2BC-E4F6-447D-B9F3-87954ED9CA06}" presName="hierRoot1" presStyleCnt="0">
        <dgm:presLayoutVars>
          <dgm:hierBranch val="init"/>
        </dgm:presLayoutVars>
      </dgm:prSet>
      <dgm:spPr/>
    </dgm:pt>
    <dgm:pt modelId="{9FEAA06A-5A25-4F3A-B074-D84260E213DA}" type="pres">
      <dgm:prSet presAssocID="{8709C2BC-E4F6-447D-B9F3-87954ED9CA06}" presName="rootComposite1" presStyleCnt="0"/>
      <dgm:spPr/>
    </dgm:pt>
    <dgm:pt modelId="{E44C39E8-F5C7-4B17-94C3-8F99E57FD625}" type="pres">
      <dgm:prSet presAssocID="{8709C2BC-E4F6-447D-B9F3-87954ED9CA06}" presName="rootText1" presStyleLbl="node0" presStyleIdx="0" presStyleCnt="1" custScaleX="29783" custScaleY="20653" custLinFactNeighborX="28637" custLinFactNeighborY="-335">
        <dgm:presLayoutVars>
          <dgm:chPref val="3"/>
        </dgm:presLayoutVars>
      </dgm:prSet>
      <dgm:spPr/>
    </dgm:pt>
    <dgm:pt modelId="{24F994AE-3353-4C7B-9AC9-AE7B1C6102D8}" type="pres">
      <dgm:prSet presAssocID="{8709C2BC-E4F6-447D-B9F3-87954ED9CA06}" presName="rootConnector1" presStyleLbl="node1" presStyleIdx="0" presStyleCnt="0"/>
      <dgm:spPr/>
    </dgm:pt>
    <dgm:pt modelId="{7D32EEB0-32C6-49A6-BEEE-DA1A7FC95938}" type="pres">
      <dgm:prSet presAssocID="{8709C2BC-E4F6-447D-B9F3-87954ED9CA06}" presName="hierChild2" presStyleCnt="0"/>
      <dgm:spPr/>
    </dgm:pt>
    <dgm:pt modelId="{B3BD2A15-3C0C-4129-80C7-679A0B0153F6}" type="pres">
      <dgm:prSet presAssocID="{A2D23BEA-B6FA-48D6-834F-EFC616C63D0C}" presName="Name37" presStyleLbl="parChTrans1D2" presStyleIdx="0" presStyleCnt="3"/>
      <dgm:spPr/>
    </dgm:pt>
    <dgm:pt modelId="{FCB8C468-8DC9-4B5E-B8B1-89123993A6DB}" type="pres">
      <dgm:prSet presAssocID="{2002A233-4B11-4617-AC36-23F435B3D1CC}" presName="hierRoot2" presStyleCnt="0">
        <dgm:presLayoutVars>
          <dgm:hierBranch val="init"/>
        </dgm:presLayoutVars>
      </dgm:prSet>
      <dgm:spPr/>
    </dgm:pt>
    <dgm:pt modelId="{586EAF85-CF8E-4F08-BEDF-A74BB8488D8F}" type="pres">
      <dgm:prSet presAssocID="{2002A233-4B11-4617-AC36-23F435B3D1CC}" presName="rootComposite" presStyleCnt="0"/>
      <dgm:spPr/>
    </dgm:pt>
    <dgm:pt modelId="{D3AD6D51-9FCD-4CF8-B853-029C82DED2E2}" type="pres">
      <dgm:prSet presAssocID="{2002A233-4B11-4617-AC36-23F435B3D1CC}" presName="rootText" presStyleLbl="node2" presStyleIdx="0" presStyleCnt="3" custScaleX="26814" custScaleY="14253" custLinFactNeighborX="37502" custLinFactNeighborY="1458">
        <dgm:presLayoutVars>
          <dgm:chPref val="3"/>
        </dgm:presLayoutVars>
      </dgm:prSet>
      <dgm:spPr/>
    </dgm:pt>
    <dgm:pt modelId="{15BC2063-CEAF-4D77-B14D-65A18B3F90A4}" type="pres">
      <dgm:prSet presAssocID="{2002A233-4B11-4617-AC36-23F435B3D1CC}" presName="rootConnector" presStyleLbl="node2" presStyleIdx="0" presStyleCnt="3"/>
      <dgm:spPr/>
    </dgm:pt>
    <dgm:pt modelId="{D1616032-2186-4CFE-9FD9-D49B64D0F28C}" type="pres">
      <dgm:prSet presAssocID="{2002A233-4B11-4617-AC36-23F435B3D1CC}" presName="hierChild4" presStyleCnt="0"/>
      <dgm:spPr/>
    </dgm:pt>
    <dgm:pt modelId="{EB6C7FF5-9AD3-4DD5-8849-1F3CB525D904}" type="pres">
      <dgm:prSet presAssocID="{2002A233-4B11-4617-AC36-23F435B3D1CC}" presName="hierChild5" presStyleCnt="0"/>
      <dgm:spPr/>
    </dgm:pt>
    <dgm:pt modelId="{9B819708-7E78-4A76-B84C-E14E127901DD}" type="pres">
      <dgm:prSet presAssocID="{2BDDA824-B093-41BF-A924-1E40918F65EA}" presName="Name37" presStyleLbl="parChTrans1D2" presStyleIdx="1" presStyleCnt="3"/>
      <dgm:spPr/>
    </dgm:pt>
    <dgm:pt modelId="{BCDAE1F7-B5FF-4E98-8961-A0C2175D34A5}" type="pres">
      <dgm:prSet presAssocID="{26DEC5C3-1044-467E-95A2-DDF0B74666F3}" presName="hierRoot2" presStyleCnt="0">
        <dgm:presLayoutVars>
          <dgm:hierBranch val="init"/>
        </dgm:presLayoutVars>
      </dgm:prSet>
      <dgm:spPr/>
    </dgm:pt>
    <dgm:pt modelId="{BBB7F8E8-FDFE-4B57-AC38-149D4A12B75F}" type="pres">
      <dgm:prSet presAssocID="{26DEC5C3-1044-467E-95A2-DDF0B74666F3}" presName="rootComposite" presStyleCnt="0"/>
      <dgm:spPr/>
    </dgm:pt>
    <dgm:pt modelId="{1B51D321-29FE-4947-BD76-AF9AE3C1B464}" type="pres">
      <dgm:prSet presAssocID="{26DEC5C3-1044-467E-95A2-DDF0B74666F3}" presName="rootText" presStyleLbl="node2" presStyleIdx="1" presStyleCnt="3" custScaleX="25942" custScaleY="17907" custLinFactNeighborX="22438" custLinFactNeighborY="1458">
        <dgm:presLayoutVars>
          <dgm:chPref val="3"/>
        </dgm:presLayoutVars>
      </dgm:prSet>
      <dgm:spPr/>
    </dgm:pt>
    <dgm:pt modelId="{A1CA753A-CDF0-438E-BADC-57534763322B}" type="pres">
      <dgm:prSet presAssocID="{26DEC5C3-1044-467E-95A2-DDF0B74666F3}" presName="rootConnector" presStyleLbl="node2" presStyleIdx="1" presStyleCnt="3"/>
      <dgm:spPr/>
    </dgm:pt>
    <dgm:pt modelId="{E457712C-6186-4BBA-A3DD-74B970671286}" type="pres">
      <dgm:prSet presAssocID="{26DEC5C3-1044-467E-95A2-DDF0B74666F3}" presName="hierChild4" presStyleCnt="0"/>
      <dgm:spPr/>
    </dgm:pt>
    <dgm:pt modelId="{26A5A4CC-7A17-4D3D-A0D8-75B3694A0789}" type="pres">
      <dgm:prSet presAssocID="{26DEC5C3-1044-467E-95A2-DDF0B74666F3}" presName="hierChild5" presStyleCnt="0"/>
      <dgm:spPr/>
    </dgm:pt>
    <dgm:pt modelId="{E2B1B6FD-D355-49B4-9E6B-80BC01DD2494}" type="pres">
      <dgm:prSet presAssocID="{E13083CE-3EE1-4D50-96F6-7DE3ACB28174}" presName="Name111" presStyleLbl="parChTrans1D3" presStyleIdx="0" presStyleCnt="1"/>
      <dgm:spPr/>
    </dgm:pt>
    <dgm:pt modelId="{F2BC5A54-BCE0-423B-BDB8-A43D132A4802}" type="pres">
      <dgm:prSet presAssocID="{76F6D8BA-DC68-40E7-BC00-F5016D983D6C}" presName="hierRoot3" presStyleCnt="0">
        <dgm:presLayoutVars>
          <dgm:hierBranch val="init"/>
        </dgm:presLayoutVars>
      </dgm:prSet>
      <dgm:spPr/>
    </dgm:pt>
    <dgm:pt modelId="{BAC0D386-7AFB-4426-8718-8B1E2035C8BA}" type="pres">
      <dgm:prSet presAssocID="{76F6D8BA-DC68-40E7-BC00-F5016D983D6C}" presName="rootComposite3" presStyleCnt="0"/>
      <dgm:spPr/>
    </dgm:pt>
    <dgm:pt modelId="{39E4713E-789D-4D04-9FE9-47CD9DD98C76}" type="pres">
      <dgm:prSet presAssocID="{76F6D8BA-DC68-40E7-BC00-F5016D983D6C}" presName="rootText3" presStyleLbl="asst2" presStyleIdx="0" presStyleCnt="1" custScaleX="22605" custScaleY="20988" custLinFactNeighborX="26792" custLinFactNeighborY="-65010">
        <dgm:presLayoutVars>
          <dgm:chPref val="3"/>
        </dgm:presLayoutVars>
      </dgm:prSet>
      <dgm:spPr/>
    </dgm:pt>
    <dgm:pt modelId="{E475C4F6-1B96-4F42-8E69-E0C59D61CC9C}" type="pres">
      <dgm:prSet presAssocID="{76F6D8BA-DC68-40E7-BC00-F5016D983D6C}" presName="rootConnector3" presStyleLbl="asst2" presStyleIdx="0" presStyleCnt="1"/>
      <dgm:spPr/>
    </dgm:pt>
    <dgm:pt modelId="{9EFA03E5-8426-4C72-93E7-92B2483263D7}" type="pres">
      <dgm:prSet presAssocID="{76F6D8BA-DC68-40E7-BC00-F5016D983D6C}" presName="hierChild6" presStyleCnt="0"/>
      <dgm:spPr/>
    </dgm:pt>
    <dgm:pt modelId="{591F0AFB-E765-4920-957C-50F12CE356E3}" type="pres">
      <dgm:prSet presAssocID="{76F6D8BA-DC68-40E7-BC00-F5016D983D6C}" presName="hierChild7" presStyleCnt="0"/>
      <dgm:spPr/>
    </dgm:pt>
    <dgm:pt modelId="{BEE17AE5-DC56-40EF-AE71-596C34FF98FC}" type="pres">
      <dgm:prSet presAssocID="{B66E224D-B4E3-4C15-9159-BCCBB5041153}" presName="Name37" presStyleLbl="parChTrans1D2" presStyleIdx="2" presStyleCnt="3"/>
      <dgm:spPr/>
    </dgm:pt>
    <dgm:pt modelId="{D106941E-208E-42AA-9373-9B0E09B334FC}" type="pres">
      <dgm:prSet presAssocID="{8589E1F8-790E-4B56-B41B-04B99A374492}" presName="hierRoot2" presStyleCnt="0">
        <dgm:presLayoutVars>
          <dgm:hierBranch val="init"/>
        </dgm:presLayoutVars>
      </dgm:prSet>
      <dgm:spPr/>
    </dgm:pt>
    <dgm:pt modelId="{88BF4A95-3F69-4DA1-A0AE-46213D477F16}" type="pres">
      <dgm:prSet presAssocID="{8589E1F8-790E-4B56-B41B-04B99A374492}" presName="rootComposite" presStyleCnt="0"/>
      <dgm:spPr/>
    </dgm:pt>
    <dgm:pt modelId="{E9C689CA-837D-4C11-BF36-5AA4DA929604}" type="pres">
      <dgm:prSet presAssocID="{8589E1F8-790E-4B56-B41B-04B99A374492}" presName="rootText" presStyleLbl="node2" presStyleIdx="2" presStyleCnt="3" custScaleX="40868" custScaleY="26062" custLinFactNeighborX="10522" custLinFactNeighborY="8267">
        <dgm:presLayoutVars>
          <dgm:chPref val="3"/>
        </dgm:presLayoutVars>
      </dgm:prSet>
      <dgm:spPr/>
    </dgm:pt>
    <dgm:pt modelId="{DE16F92B-4B25-4EF4-B057-A50F6F615DA2}" type="pres">
      <dgm:prSet presAssocID="{8589E1F8-790E-4B56-B41B-04B99A374492}" presName="rootConnector" presStyleLbl="node2" presStyleIdx="2" presStyleCnt="3"/>
      <dgm:spPr/>
    </dgm:pt>
    <dgm:pt modelId="{2EA0B57F-E31E-40F2-8063-1BC437B8FEFB}" type="pres">
      <dgm:prSet presAssocID="{8589E1F8-790E-4B56-B41B-04B99A374492}" presName="hierChild4" presStyleCnt="0"/>
      <dgm:spPr/>
    </dgm:pt>
    <dgm:pt modelId="{F8E0BB63-48C5-4EE7-A364-3108C1BCAEFD}" type="pres">
      <dgm:prSet presAssocID="{8589E1F8-790E-4B56-B41B-04B99A374492}" presName="hierChild5" presStyleCnt="0"/>
      <dgm:spPr/>
    </dgm:pt>
    <dgm:pt modelId="{B8D89DA2-3033-4467-B08E-3949A2D58246}" type="pres">
      <dgm:prSet presAssocID="{8709C2BC-E4F6-447D-B9F3-87954ED9CA06}" presName="hierChild3" presStyleCnt="0"/>
      <dgm:spPr/>
    </dgm:pt>
  </dgm:ptLst>
  <dgm:cxnLst>
    <dgm:cxn modelId="{0210EE05-37B3-4591-8705-77163BFDFD96}" type="presOf" srcId="{8589E1F8-790E-4B56-B41B-04B99A374492}" destId="{DE16F92B-4B25-4EF4-B057-A50F6F615DA2}" srcOrd="1" destOrd="0" presId="urn:microsoft.com/office/officeart/2005/8/layout/orgChart1"/>
    <dgm:cxn modelId="{181F0716-085A-4F08-99FD-892AE69A5973}" type="presOf" srcId="{76F6D8BA-DC68-40E7-BC00-F5016D983D6C}" destId="{39E4713E-789D-4D04-9FE9-47CD9DD98C76}" srcOrd="0" destOrd="0" presId="urn:microsoft.com/office/officeart/2005/8/layout/orgChart1"/>
    <dgm:cxn modelId="{00891F18-2558-494A-A2CB-1CB247CD9083}" type="presOf" srcId="{2002A233-4B11-4617-AC36-23F435B3D1CC}" destId="{15BC2063-CEAF-4D77-B14D-65A18B3F90A4}" srcOrd="1" destOrd="0" presId="urn:microsoft.com/office/officeart/2005/8/layout/orgChart1"/>
    <dgm:cxn modelId="{E3216D1E-F016-4CBD-9C20-E1B6625699EE}" type="presOf" srcId="{26DEC5C3-1044-467E-95A2-DDF0B74666F3}" destId="{A1CA753A-CDF0-438E-BADC-57534763322B}" srcOrd="1" destOrd="0" presId="urn:microsoft.com/office/officeart/2005/8/layout/orgChart1"/>
    <dgm:cxn modelId="{47921722-C678-4DB1-84AC-333655FF5DEB}" type="presOf" srcId="{B66E224D-B4E3-4C15-9159-BCCBB5041153}" destId="{BEE17AE5-DC56-40EF-AE71-596C34FF98FC}" srcOrd="0" destOrd="0" presId="urn:microsoft.com/office/officeart/2005/8/layout/orgChart1"/>
    <dgm:cxn modelId="{118BF130-CD0A-4B47-9F67-9222BD7A912C}" type="presOf" srcId="{76F6D8BA-DC68-40E7-BC00-F5016D983D6C}" destId="{E475C4F6-1B96-4F42-8E69-E0C59D61CC9C}" srcOrd="1" destOrd="0" presId="urn:microsoft.com/office/officeart/2005/8/layout/orgChart1"/>
    <dgm:cxn modelId="{F5003331-4145-4F9C-8B88-3DC98213847D}" type="presOf" srcId="{A2D23BEA-B6FA-48D6-834F-EFC616C63D0C}" destId="{B3BD2A15-3C0C-4129-80C7-679A0B0153F6}" srcOrd="0" destOrd="0" presId="urn:microsoft.com/office/officeart/2005/8/layout/orgChart1"/>
    <dgm:cxn modelId="{95C34145-C5C4-4013-B97E-68902A462941}" srcId="{A0E90D4E-7CA4-49F5-9FAD-910C8BA3C34E}" destId="{8709C2BC-E4F6-447D-B9F3-87954ED9CA06}" srcOrd="0" destOrd="0" parTransId="{3739E600-D2E7-41FB-BFB2-5D804DFC2EB7}" sibTransId="{F6B38BAA-04E4-4F95-940F-B07837402E3B}"/>
    <dgm:cxn modelId="{08FA076B-9EEF-4161-AC06-76E5C680701E}" srcId="{8709C2BC-E4F6-447D-B9F3-87954ED9CA06}" destId="{26DEC5C3-1044-467E-95A2-DDF0B74666F3}" srcOrd="1" destOrd="0" parTransId="{2BDDA824-B093-41BF-A924-1E40918F65EA}" sibTransId="{C78FDB89-2C56-4252-8699-2163BA76BF89}"/>
    <dgm:cxn modelId="{42134670-7137-4913-8C58-18886D5E9785}" srcId="{8709C2BC-E4F6-447D-B9F3-87954ED9CA06}" destId="{8589E1F8-790E-4B56-B41B-04B99A374492}" srcOrd="2" destOrd="0" parTransId="{B66E224D-B4E3-4C15-9159-BCCBB5041153}" sibTransId="{89D57819-2468-4B8C-9855-6BF1DD17C6A1}"/>
    <dgm:cxn modelId="{C6A8F651-F302-495B-BB83-1B2D37935F72}" type="presOf" srcId="{26DEC5C3-1044-467E-95A2-DDF0B74666F3}" destId="{1B51D321-29FE-4947-BD76-AF9AE3C1B464}" srcOrd="0" destOrd="0" presId="urn:microsoft.com/office/officeart/2005/8/layout/orgChart1"/>
    <dgm:cxn modelId="{33D22759-8016-42C8-97AD-419344F615B4}" type="presOf" srcId="{8589E1F8-790E-4B56-B41B-04B99A374492}" destId="{E9C689CA-837D-4C11-BF36-5AA4DA929604}" srcOrd="0" destOrd="0" presId="urn:microsoft.com/office/officeart/2005/8/layout/orgChart1"/>
    <dgm:cxn modelId="{F43D5D94-1A01-4B3B-A003-DB39309A055E}" type="presOf" srcId="{8709C2BC-E4F6-447D-B9F3-87954ED9CA06}" destId="{24F994AE-3353-4C7B-9AC9-AE7B1C6102D8}" srcOrd="1" destOrd="0" presId="urn:microsoft.com/office/officeart/2005/8/layout/orgChart1"/>
    <dgm:cxn modelId="{7119839A-8E6D-4C9B-A735-6D1E4622211E}" srcId="{26DEC5C3-1044-467E-95A2-DDF0B74666F3}" destId="{76F6D8BA-DC68-40E7-BC00-F5016D983D6C}" srcOrd="0" destOrd="0" parTransId="{E13083CE-3EE1-4D50-96F6-7DE3ACB28174}" sibTransId="{7D7ED711-E421-46D2-8588-5C3E142C4BA6}"/>
    <dgm:cxn modelId="{19DAEC9E-0353-46D8-9B06-BB86B41BEBA8}" type="presOf" srcId="{E13083CE-3EE1-4D50-96F6-7DE3ACB28174}" destId="{E2B1B6FD-D355-49B4-9E6B-80BC01DD2494}" srcOrd="0" destOrd="0" presId="urn:microsoft.com/office/officeart/2005/8/layout/orgChart1"/>
    <dgm:cxn modelId="{C4A077A8-F36B-46DD-BC44-B72B0FA821C3}" type="presOf" srcId="{2BDDA824-B093-41BF-A924-1E40918F65EA}" destId="{9B819708-7E78-4A76-B84C-E14E127901DD}" srcOrd="0" destOrd="0" presId="urn:microsoft.com/office/officeart/2005/8/layout/orgChart1"/>
    <dgm:cxn modelId="{755E96B3-B48D-4C45-B7AA-E2B2D981E895}" type="presOf" srcId="{2002A233-4B11-4617-AC36-23F435B3D1CC}" destId="{D3AD6D51-9FCD-4CF8-B853-029C82DED2E2}" srcOrd="0" destOrd="0" presId="urn:microsoft.com/office/officeart/2005/8/layout/orgChart1"/>
    <dgm:cxn modelId="{EB57E1C5-C335-41C8-89E8-8E4289C53D77}" type="presOf" srcId="{8709C2BC-E4F6-447D-B9F3-87954ED9CA06}" destId="{E44C39E8-F5C7-4B17-94C3-8F99E57FD625}" srcOrd="0" destOrd="0" presId="urn:microsoft.com/office/officeart/2005/8/layout/orgChart1"/>
    <dgm:cxn modelId="{AABB10CF-9B00-405F-B507-CEDE0B0AB651}" srcId="{8709C2BC-E4F6-447D-B9F3-87954ED9CA06}" destId="{2002A233-4B11-4617-AC36-23F435B3D1CC}" srcOrd="0" destOrd="0" parTransId="{A2D23BEA-B6FA-48D6-834F-EFC616C63D0C}" sibTransId="{BAB5C176-F199-4BAF-A7EB-7F10FC1D1467}"/>
    <dgm:cxn modelId="{CA15D9FB-1D28-4851-B22B-D170009E08DB}" type="presOf" srcId="{A0E90D4E-7CA4-49F5-9FAD-910C8BA3C34E}" destId="{AB3F3419-AF5E-4F2A-BA90-E97F2FB07AB1}" srcOrd="0" destOrd="0" presId="urn:microsoft.com/office/officeart/2005/8/layout/orgChart1"/>
    <dgm:cxn modelId="{7C1E99F6-6E44-4B8A-8D0E-87BFB191744F}" type="presParOf" srcId="{AB3F3419-AF5E-4F2A-BA90-E97F2FB07AB1}" destId="{91AA5D70-5C39-4743-840E-A67DBF6392A0}" srcOrd="0" destOrd="0" presId="urn:microsoft.com/office/officeart/2005/8/layout/orgChart1"/>
    <dgm:cxn modelId="{3ED4AB75-93AE-4AB2-8E3B-447EEBAFF704}" type="presParOf" srcId="{91AA5D70-5C39-4743-840E-A67DBF6392A0}" destId="{9FEAA06A-5A25-4F3A-B074-D84260E213DA}" srcOrd="0" destOrd="0" presId="urn:microsoft.com/office/officeart/2005/8/layout/orgChart1"/>
    <dgm:cxn modelId="{99D8705B-8E62-409E-9152-41E744C57893}" type="presParOf" srcId="{9FEAA06A-5A25-4F3A-B074-D84260E213DA}" destId="{E44C39E8-F5C7-4B17-94C3-8F99E57FD625}" srcOrd="0" destOrd="0" presId="urn:microsoft.com/office/officeart/2005/8/layout/orgChart1"/>
    <dgm:cxn modelId="{BD81BEF8-D701-4677-9145-045099EA86FE}" type="presParOf" srcId="{9FEAA06A-5A25-4F3A-B074-D84260E213DA}" destId="{24F994AE-3353-4C7B-9AC9-AE7B1C6102D8}" srcOrd="1" destOrd="0" presId="urn:microsoft.com/office/officeart/2005/8/layout/orgChart1"/>
    <dgm:cxn modelId="{3D926B77-8672-47EF-821E-BD406AEA0683}" type="presParOf" srcId="{91AA5D70-5C39-4743-840E-A67DBF6392A0}" destId="{7D32EEB0-32C6-49A6-BEEE-DA1A7FC95938}" srcOrd="1" destOrd="0" presId="urn:microsoft.com/office/officeart/2005/8/layout/orgChart1"/>
    <dgm:cxn modelId="{69428938-77A4-45DD-96AB-C68747550BA5}" type="presParOf" srcId="{7D32EEB0-32C6-49A6-BEEE-DA1A7FC95938}" destId="{B3BD2A15-3C0C-4129-80C7-679A0B0153F6}" srcOrd="0" destOrd="0" presId="urn:microsoft.com/office/officeart/2005/8/layout/orgChart1"/>
    <dgm:cxn modelId="{12B1ADA2-D9F9-4A2E-A5FF-1860B28E5AF8}" type="presParOf" srcId="{7D32EEB0-32C6-49A6-BEEE-DA1A7FC95938}" destId="{FCB8C468-8DC9-4B5E-B8B1-89123993A6DB}" srcOrd="1" destOrd="0" presId="urn:microsoft.com/office/officeart/2005/8/layout/orgChart1"/>
    <dgm:cxn modelId="{9555CFF0-18C2-45C6-9900-F74B67C050B4}" type="presParOf" srcId="{FCB8C468-8DC9-4B5E-B8B1-89123993A6DB}" destId="{586EAF85-CF8E-4F08-BEDF-A74BB8488D8F}" srcOrd="0" destOrd="0" presId="urn:microsoft.com/office/officeart/2005/8/layout/orgChart1"/>
    <dgm:cxn modelId="{334111E2-AD05-4184-ADDF-F70355B22179}" type="presParOf" srcId="{586EAF85-CF8E-4F08-BEDF-A74BB8488D8F}" destId="{D3AD6D51-9FCD-4CF8-B853-029C82DED2E2}" srcOrd="0" destOrd="0" presId="urn:microsoft.com/office/officeart/2005/8/layout/orgChart1"/>
    <dgm:cxn modelId="{DF330406-D363-4BD5-86F4-2F1E273D1AD5}" type="presParOf" srcId="{586EAF85-CF8E-4F08-BEDF-A74BB8488D8F}" destId="{15BC2063-CEAF-4D77-B14D-65A18B3F90A4}" srcOrd="1" destOrd="0" presId="urn:microsoft.com/office/officeart/2005/8/layout/orgChart1"/>
    <dgm:cxn modelId="{08A8740D-EC4A-4A4C-B479-AFFF637F10B9}" type="presParOf" srcId="{FCB8C468-8DC9-4B5E-B8B1-89123993A6DB}" destId="{D1616032-2186-4CFE-9FD9-D49B64D0F28C}" srcOrd="1" destOrd="0" presId="urn:microsoft.com/office/officeart/2005/8/layout/orgChart1"/>
    <dgm:cxn modelId="{A430F17B-155C-4E27-B365-66D6543564CF}" type="presParOf" srcId="{FCB8C468-8DC9-4B5E-B8B1-89123993A6DB}" destId="{EB6C7FF5-9AD3-4DD5-8849-1F3CB525D904}" srcOrd="2" destOrd="0" presId="urn:microsoft.com/office/officeart/2005/8/layout/orgChart1"/>
    <dgm:cxn modelId="{62C6987B-BDDD-4636-8A57-6EBC3F298533}" type="presParOf" srcId="{7D32EEB0-32C6-49A6-BEEE-DA1A7FC95938}" destId="{9B819708-7E78-4A76-B84C-E14E127901DD}" srcOrd="2" destOrd="0" presId="urn:microsoft.com/office/officeart/2005/8/layout/orgChart1"/>
    <dgm:cxn modelId="{A14B1F7C-9FF3-4A61-BBA5-533E294243DA}" type="presParOf" srcId="{7D32EEB0-32C6-49A6-BEEE-DA1A7FC95938}" destId="{BCDAE1F7-B5FF-4E98-8961-A0C2175D34A5}" srcOrd="3" destOrd="0" presId="urn:microsoft.com/office/officeart/2005/8/layout/orgChart1"/>
    <dgm:cxn modelId="{C0F2B37A-ACB7-41C8-A097-44D839685EAD}" type="presParOf" srcId="{BCDAE1F7-B5FF-4E98-8961-A0C2175D34A5}" destId="{BBB7F8E8-FDFE-4B57-AC38-149D4A12B75F}" srcOrd="0" destOrd="0" presId="urn:microsoft.com/office/officeart/2005/8/layout/orgChart1"/>
    <dgm:cxn modelId="{27888773-63D5-49F1-A3E1-B54167DECD3F}" type="presParOf" srcId="{BBB7F8E8-FDFE-4B57-AC38-149D4A12B75F}" destId="{1B51D321-29FE-4947-BD76-AF9AE3C1B464}" srcOrd="0" destOrd="0" presId="urn:microsoft.com/office/officeart/2005/8/layout/orgChart1"/>
    <dgm:cxn modelId="{91528119-A5C3-4DC1-B4A8-204BFAE03E4E}" type="presParOf" srcId="{BBB7F8E8-FDFE-4B57-AC38-149D4A12B75F}" destId="{A1CA753A-CDF0-438E-BADC-57534763322B}" srcOrd="1" destOrd="0" presId="urn:microsoft.com/office/officeart/2005/8/layout/orgChart1"/>
    <dgm:cxn modelId="{AFB25580-5B60-4993-9ECD-04EF58C06216}" type="presParOf" srcId="{BCDAE1F7-B5FF-4E98-8961-A0C2175D34A5}" destId="{E457712C-6186-4BBA-A3DD-74B970671286}" srcOrd="1" destOrd="0" presId="urn:microsoft.com/office/officeart/2005/8/layout/orgChart1"/>
    <dgm:cxn modelId="{83412796-E832-476D-86A4-931A302A5B75}" type="presParOf" srcId="{BCDAE1F7-B5FF-4E98-8961-A0C2175D34A5}" destId="{26A5A4CC-7A17-4D3D-A0D8-75B3694A0789}" srcOrd="2" destOrd="0" presId="urn:microsoft.com/office/officeart/2005/8/layout/orgChart1"/>
    <dgm:cxn modelId="{4DA4873C-42F3-47B1-8116-7DC032DD46C2}" type="presParOf" srcId="{26A5A4CC-7A17-4D3D-A0D8-75B3694A0789}" destId="{E2B1B6FD-D355-49B4-9E6B-80BC01DD2494}" srcOrd="0" destOrd="0" presId="urn:microsoft.com/office/officeart/2005/8/layout/orgChart1"/>
    <dgm:cxn modelId="{17437E33-14FE-43B1-A5C7-ED83DE627943}" type="presParOf" srcId="{26A5A4CC-7A17-4D3D-A0D8-75B3694A0789}" destId="{F2BC5A54-BCE0-423B-BDB8-A43D132A4802}" srcOrd="1" destOrd="0" presId="urn:microsoft.com/office/officeart/2005/8/layout/orgChart1"/>
    <dgm:cxn modelId="{1238A7E4-092B-4830-8094-C4941E08EA42}" type="presParOf" srcId="{F2BC5A54-BCE0-423B-BDB8-A43D132A4802}" destId="{BAC0D386-7AFB-4426-8718-8B1E2035C8BA}" srcOrd="0" destOrd="0" presId="urn:microsoft.com/office/officeart/2005/8/layout/orgChart1"/>
    <dgm:cxn modelId="{6ED7762E-173B-49DB-8BFE-767F3E689CF4}" type="presParOf" srcId="{BAC0D386-7AFB-4426-8718-8B1E2035C8BA}" destId="{39E4713E-789D-4D04-9FE9-47CD9DD98C76}" srcOrd="0" destOrd="0" presId="urn:microsoft.com/office/officeart/2005/8/layout/orgChart1"/>
    <dgm:cxn modelId="{12595B3D-A625-4E02-BCA2-D639425F90E9}" type="presParOf" srcId="{BAC0D386-7AFB-4426-8718-8B1E2035C8BA}" destId="{E475C4F6-1B96-4F42-8E69-E0C59D61CC9C}" srcOrd="1" destOrd="0" presId="urn:microsoft.com/office/officeart/2005/8/layout/orgChart1"/>
    <dgm:cxn modelId="{0A66F4A4-3E54-4667-9DF5-EDD7A917CAEF}" type="presParOf" srcId="{F2BC5A54-BCE0-423B-BDB8-A43D132A4802}" destId="{9EFA03E5-8426-4C72-93E7-92B2483263D7}" srcOrd="1" destOrd="0" presId="urn:microsoft.com/office/officeart/2005/8/layout/orgChart1"/>
    <dgm:cxn modelId="{20D39DCD-3518-4E05-9C41-FD3229218E42}" type="presParOf" srcId="{F2BC5A54-BCE0-423B-BDB8-A43D132A4802}" destId="{591F0AFB-E765-4920-957C-50F12CE356E3}" srcOrd="2" destOrd="0" presId="urn:microsoft.com/office/officeart/2005/8/layout/orgChart1"/>
    <dgm:cxn modelId="{601406AD-06E1-4525-9445-2AA6D8902AE3}" type="presParOf" srcId="{7D32EEB0-32C6-49A6-BEEE-DA1A7FC95938}" destId="{BEE17AE5-DC56-40EF-AE71-596C34FF98FC}" srcOrd="4" destOrd="0" presId="urn:microsoft.com/office/officeart/2005/8/layout/orgChart1"/>
    <dgm:cxn modelId="{906368CD-B30F-44EA-967F-D327EDB7CE96}" type="presParOf" srcId="{7D32EEB0-32C6-49A6-BEEE-DA1A7FC95938}" destId="{D106941E-208E-42AA-9373-9B0E09B334FC}" srcOrd="5" destOrd="0" presId="urn:microsoft.com/office/officeart/2005/8/layout/orgChart1"/>
    <dgm:cxn modelId="{36933900-9B23-4AB6-BBB8-06E6CF07DD56}" type="presParOf" srcId="{D106941E-208E-42AA-9373-9B0E09B334FC}" destId="{88BF4A95-3F69-4DA1-A0AE-46213D477F16}" srcOrd="0" destOrd="0" presId="urn:microsoft.com/office/officeart/2005/8/layout/orgChart1"/>
    <dgm:cxn modelId="{6A13F938-2DE1-4531-8841-32F767AA0E20}" type="presParOf" srcId="{88BF4A95-3F69-4DA1-A0AE-46213D477F16}" destId="{E9C689CA-837D-4C11-BF36-5AA4DA929604}" srcOrd="0" destOrd="0" presId="urn:microsoft.com/office/officeart/2005/8/layout/orgChart1"/>
    <dgm:cxn modelId="{EC944B73-49B2-4701-B717-C290F7DCAD06}" type="presParOf" srcId="{88BF4A95-3F69-4DA1-A0AE-46213D477F16}" destId="{DE16F92B-4B25-4EF4-B057-A50F6F615DA2}" srcOrd="1" destOrd="0" presId="urn:microsoft.com/office/officeart/2005/8/layout/orgChart1"/>
    <dgm:cxn modelId="{6B2E4083-76D8-4B67-97A5-F112303AB035}" type="presParOf" srcId="{D106941E-208E-42AA-9373-9B0E09B334FC}" destId="{2EA0B57F-E31E-40F2-8063-1BC437B8FEFB}" srcOrd="1" destOrd="0" presId="urn:microsoft.com/office/officeart/2005/8/layout/orgChart1"/>
    <dgm:cxn modelId="{8316C636-993F-480F-8D50-0D6DC1F27CF3}" type="presParOf" srcId="{D106941E-208E-42AA-9373-9B0E09B334FC}" destId="{F8E0BB63-48C5-4EE7-A364-3108C1BCAEFD}" srcOrd="2" destOrd="0" presId="urn:microsoft.com/office/officeart/2005/8/layout/orgChart1"/>
    <dgm:cxn modelId="{B094EBB6-ED3E-419F-ADEC-516B11533194}" type="presParOf" srcId="{91AA5D70-5C39-4743-840E-A67DBF6392A0}" destId="{B8D89DA2-3033-4467-B08E-3949A2D58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186405-FBFE-4F44-A8F8-6D1C69110AF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12227F-C518-481D-A9C6-68C2B78C4CD8}">
      <dgm:prSet phldrT="[Testo]" custT="1"/>
      <dgm:spPr/>
      <dgm:t>
        <a:bodyPr/>
        <a:lstStyle/>
        <a:p>
          <a:r>
            <a:rPr lang="it-IT" sz="1400" dirty="0"/>
            <a:t>Siero</a:t>
          </a:r>
        </a:p>
      </dgm:t>
    </dgm:pt>
    <dgm:pt modelId="{FE504FE2-A0B4-4FB2-B680-CB274D362A07}" type="parTrans" cxnId="{E299A3E9-794D-4405-9BEA-5FD1470BAC92}">
      <dgm:prSet/>
      <dgm:spPr/>
      <dgm:t>
        <a:bodyPr/>
        <a:lstStyle/>
        <a:p>
          <a:endParaRPr lang="it-IT" sz="1400"/>
        </a:p>
      </dgm:t>
    </dgm:pt>
    <dgm:pt modelId="{0AD6F1E7-2709-4071-B53C-DECA0F3047A2}" type="sibTrans" cxnId="{E299A3E9-794D-4405-9BEA-5FD1470BAC92}">
      <dgm:prSet/>
      <dgm:spPr/>
      <dgm:t>
        <a:bodyPr/>
        <a:lstStyle/>
        <a:p>
          <a:endParaRPr lang="it-IT" sz="1400"/>
        </a:p>
      </dgm:t>
    </dgm:pt>
    <dgm:pt modelId="{2555E7AE-CD67-46C7-B562-310842D4F075}">
      <dgm:prSet phldrT="[Testo]" custT="1"/>
      <dgm:spPr/>
      <dgm:t>
        <a:bodyPr/>
        <a:lstStyle/>
        <a:p>
          <a:r>
            <a:rPr lang="it-IT" sz="1400" dirty="0"/>
            <a:t>Uso diretto</a:t>
          </a:r>
        </a:p>
      </dgm:t>
    </dgm:pt>
    <dgm:pt modelId="{42065DBC-3FB2-43C1-BE68-D63597D58A63}" type="parTrans" cxnId="{8A4574AA-B54C-44FD-A6AC-356374080F85}">
      <dgm:prSet/>
      <dgm:spPr/>
      <dgm:t>
        <a:bodyPr/>
        <a:lstStyle/>
        <a:p>
          <a:endParaRPr lang="it-IT" sz="1400"/>
        </a:p>
      </dgm:t>
    </dgm:pt>
    <dgm:pt modelId="{86094E11-847E-450C-95DB-966EFCEA4A77}" type="sibTrans" cxnId="{8A4574AA-B54C-44FD-A6AC-356374080F85}">
      <dgm:prSet/>
      <dgm:spPr/>
      <dgm:t>
        <a:bodyPr/>
        <a:lstStyle/>
        <a:p>
          <a:endParaRPr lang="it-IT" sz="1400"/>
        </a:p>
      </dgm:t>
    </dgm:pt>
    <dgm:pt modelId="{473F7EC2-6C2D-4A2F-B6FA-46D960C6EB52}">
      <dgm:prSet phldrT="[Testo]" custT="1"/>
      <dgm:spPr/>
      <dgm:t>
        <a:bodyPr/>
        <a:lstStyle/>
        <a:p>
          <a:r>
            <a:rPr lang="it-IT" sz="1400" dirty="0" err="1"/>
            <a:t>Ultrafiltratione</a:t>
          </a:r>
          <a:endParaRPr lang="it-IT" sz="1400" dirty="0"/>
        </a:p>
        <a:p>
          <a:r>
            <a:rPr lang="it-IT" sz="1400" dirty="0" err="1"/>
            <a:t>Nanofiltratione</a:t>
          </a:r>
          <a:endParaRPr lang="it-IT" sz="1400" dirty="0"/>
        </a:p>
        <a:p>
          <a:r>
            <a:rPr lang="it-IT" sz="1400" dirty="0"/>
            <a:t>Osmosi inversa</a:t>
          </a:r>
        </a:p>
      </dgm:t>
    </dgm:pt>
    <dgm:pt modelId="{D37A963E-6836-4909-9527-DF4720EE0393}" type="parTrans" cxnId="{5EB0E2A6-46E8-4F60-816B-48739375EC05}">
      <dgm:prSet/>
      <dgm:spPr/>
      <dgm:t>
        <a:bodyPr/>
        <a:lstStyle/>
        <a:p>
          <a:endParaRPr lang="it-IT" sz="1400"/>
        </a:p>
      </dgm:t>
    </dgm:pt>
    <dgm:pt modelId="{223470B1-F358-42D7-90C4-AC9AFB92E199}" type="sibTrans" cxnId="{5EB0E2A6-46E8-4F60-816B-48739375EC05}">
      <dgm:prSet/>
      <dgm:spPr/>
      <dgm:t>
        <a:bodyPr/>
        <a:lstStyle/>
        <a:p>
          <a:endParaRPr lang="it-IT" sz="1400"/>
        </a:p>
      </dgm:t>
    </dgm:pt>
    <dgm:pt modelId="{8C07C695-7800-40B5-881A-12D675B14A23}">
      <dgm:prSet phldrT="[Testo]" custT="1"/>
      <dgm:spPr/>
      <dgm:t>
        <a:bodyPr/>
        <a:lstStyle/>
        <a:p>
          <a:r>
            <a:rPr lang="it-IT" sz="1400" dirty="0"/>
            <a:t>Essicamento</a:t>
          </a:r>
        </a:p>
      </dgm:t>
    </dgm:pt>
    <dgm:pt modelId="{5E04A04A-4DB7-442E-AD27-023D8CD68DDB}" type="parTrans" cxnId="{DF518E2F-7C63-442D-B2EE-139A326EA2B4}">
      <dgm:prSet/>
      <dgm:spPr/>
      <dgm:t>
        <a:bodyPr/>
        <a:lstStyle/>
        <a:p>
          <a:endParaRPr lang="it-IT" sz="1400"/>
        </a:p>
      </dgm:t>
    </dgm:pt>
    <dgm:pt modelId="{534F9725-16DB-4189-B3A7-0CAB1459F120}" type="sibTrans" cxnId="{DF518E2F-7C63-442D-B2EE-139A326EA2B4}">
      <dgm:prSet/>
      <dgm:spPr/>
      <dgm:t>
        <a:bodyPr/>
        <a:lstStyle/>
        <a:p>
          <a:endParaRPr lang="it-IT" sz="1400"/>
        </a:p>
      </dgm:t>
    </dgm:pt>
    <dgm:pt modelId="{E5E39FE2-1A49-4178-AC1F-F1F0F4B6691B}" type="asst">
      <dgm:prSet custT="1"/>
      <dgm:spPr/>
      <dgm:t>
        <a:bodyPr/>
        <a:lstStyle/>
        <a:p>
          <a:r>
            <a:rPr lang="it-IT" sz="1400" dirty="0"/>
            <a:t>Proteine</a:t>
          </a:r>
        </a:p>
      </dgm:t>
    </dgm:pt>
    <dgm:pt modelId="{F7A0990D-85C3-49DF-B6D1-3CFCE9442C83}" type="parTrans" cxnId="{D64496B2-6AD9-49B6-AE70-7769E5B9F569}">
      <dgm:prSet/>
      <dgm:spPr/>
      <dgm:t>
        <a:bodyPr/>
        <a:lstStyle/>
        <a:p>
          <a:endParaRPr lang="it-IT" sz="1400"/>
        </a:p>
      </dgm:t>
    </dgm:pt>
    <dgm:pt modelId="{0F3CC20B-5F2B-4F10-80D1-5840A733E84C}" type="sibTrans" cxnId="{D64496B2-6AD9-49B6-AE70-7769E5B9F569}">
      <dgm:prSet/>
      <dgm:spPr/>
      <dgm:t>
        <a:bodyPr/>
        <a:lstStyle/>
        <a:p>
          <a:endParaRPr lang="it-IT" sz="1400"/>
        </a:p>
      </dgm:t>
    </dgm:pt>
    <dgm:pt modelId="{42E3C166-E8CF-46C3-82C4-9CC4B6F8DA29}" type="asst">
      <dgm:prSet custT="1"/>
      <dgm:spPr/>
      <dgm:t>
        <a:bodyPr/>
        <a:lstStyle/>
        <a:p>
          <a:r>
            <a:rPr lang="it-IT" sz="1400" dirty="0"/>
            <a:t>Sali minerali</a:t>
          </a:r>
        </a:p>
      </dgm:t>
    </dgm:pt>
    <dgm:pt modelId="{8BCDC805-20FA-450F-BD8B-CADFA6AAAE65}" type="parTrans" cxnId="{B5F9106F-EC1D-48B7-8584-1C360DE276A0}">
      <dgm:prSet/>
      <dgm:spPr/>
      <dgm:t>
        <a:bodyPr/>
        <a:lstStyle/>
        <a:p>
          <a:endParaRPr lang="it-IT" sz="1400"/>
        </a:p>
      </dgm:t>
    </dgm:pt>
    <dgm:pt modelId="{C597A648-CDD3-412F-8E66-FF9199654506}" type="sibTrans" cxnId="{B5F9106F-EC1D-48B7-8584-1C360DE276A0}">
      <dgm:prSet/>
      <dgm:spPr/>
      <dgm:t>
        <a:bodyPr/>
        <a:lstStyle/>
        <a:p>
          <a:endParaRPr lang="it-IT" sz="1400"/>
        </a:p>
      </dgm:t>
    </dgm:pt>
    <dgm:pt modelId="{CE96ED7F-F7D6-4488-9FA6-B058F633C193}" type="asst">
      <dgm:prSet custT="1"/>
      <dgm:spPr/>
      <dgm:t>
        <a:bodyPr/>
        <a:lstStyle/>
        <a:p>
          <a:r>
            <a:rPr lang="it-IT" sz="1400" dirty="0"/>
            <a:t>Lattosio</a:t>
          </a:r>
        </a:p>
      </dgm:t>
    </dgm:pt>
    <dgm:pt modelId="{B776F6CB-E56F-4A15-AFE2-281B102EE30E}" type="parTrans" cxnId="{41A9AA77-8814-41B7-A2AB-78492F76695B}">
      <dgm:prSet/>
      <dgm:spPr/>
      <dgm:t>
        <a:bodyPr/>
        <a:lstStyle/>
        <a:p>
          <a:endParaRPr lang="it-IT" sz="1400"/>
        </a:p>
      </dgm:t>
    </dgm:pt>
    <dgm:pt modelId="{4DDB5C6F-56F0-4DD6-8F51-140438F122E4}" type="sibTrans" cxnId="{41A9AA77-8814-41B7-A2AB-78492F76695B}">
      <dgm:prSet/>
      <dgm:spPr/>
      <dgm:t>
        <a:bodyPr/>
        <a:lstStyle/>
        <a:p>
          <a:endParaRPr lang="it-IT" sz="1400"/>
        </a:p>
      </dgm:t>
    </dgm:pt>
    <dgm:pt modelId="{1D43E867-FA94-4288-8F77-44B49F030EB3}">
      <dgm:prSet custT="1"/>
      <dgm:spPr/>
      <dgm:t>
        <a:bodyPr/>
        <a:lstStyle/>
        <a:p>
          <a:r>
            <a:rPr lang="it-IT" sz="1400" dirty="0"/>
            <a:t>Ricotta</a:t>
          </a:r>
        </a:p>
      </dgm:t>
    </dgm:pt>
    <dgm:pt modelId="{C46BFDA6-887D-4087-A931-83025D73CA60}" type="parTrans" cxnId="{640379C0-DCB8-4F67-B181-95FF7C0C7C51}">
      <dgm:prSet/>
      <dgm:spPr/>
      <dgm:t>
        <a:bodyPr/>
        <a:lstStyle/>
        <a:p>
          <a:endParaRPr lang="it-IT" sz="1400"/>
        </a:p>
      </dgm:t>
    </dgm:pt>
    <dgm:pt modelId="{8C61F72D-6882-46A4-8EB1-8462DF2B821E}" type="sibTrans" cxnId="{640379C0-DCB8-4F67-B181-95FF7C0C7C51}">
      <dgm:prSet/>
      <dgm:spPr/>
      <dgm:t>
        <a:bodyPr/>
        <a:lstStyle/>
        <a:p>
          <a:endParaRPr lang="it-IT" sz="1400"/>
        </a:p>
      </dgm:t>
    </dgm:pt>
    <dgm:pt modelId="{1BBBD74C-BC5E-4A36-85EB-9E8CE8EFA19B}" type="asst">
      <dgm:prSet custT="1"/>
      <dgm:spPr/>
      <dgm:t>
        <a:bodyPr/>
        <a:lstStyle/>
        <a:p>
          <a:r>
            <a:rPr lang="it-IT" sz="1400" dirty="0"/>
            <a:t>Scotta</a:t>
          </a:r>
        </a:p>
      </dgm:t>
    </dgm:pt>
    <dgm:pt modelId="{DFE5E16C-66CA-4CF0-83D3-6DCB6690290A}" type="parTrans" cxnId="{50D04DA4-647F-4018-8D6F-281EBAAA58E1}">
      <dgm:prSet/>
      <dgm:spPr/>
      <dgm:t>
        <a:bodyPr/>
        <a:lstStyle/>
        <a:p>
          <a:endParaRPr lang="it-IT" sz="1400"/>
        </a:p>
      </dgm:t>
    </dgm:pt>
    <dgm:pt modelId="{4FD257F5-CEED-4E25-9075-D79962C2752A}" type="sibTrans" cxnId="{50D04DA4-647F-4018-8D6F-281EBAAA58E1}">
      <dgm:prSet/>
      <dgm:spPr/>
      <dgm:t>
        <a:bodyPr/>
        <a:lstStyle/>
        <a:p>
          <a:endParaRPr lang="it-IT" sz="1400"/>
        </a:p>
      </dgm:t>
    </dgm:pt>
    <dgm:pt modelId="{F21D8789-0E77-4E2E-A5A0-90F26FB3C131}" type="asst">
      <dgm:prSet custT="1"/>
      <dgm:spPr/>
      <dgm:t>
        <a:bodyPr/>
        <a:lstStyle/>
        <a:p>
          <a:r>
            <a:rPr lang="it-IT" sz="1400" dirty="0"/>
            <a:t>Uso diretto</a:t>
          </a:r>
        </a:p>
      </dgm:t>
    </dgm:pt>
    <dgm:pt modelId="{638C005C-7FF9-4D72-9F2A-1A1BADCFB263}" type="parTrans" cxnId="{AF339342-7DBE-41E0-80F7-7EBC19B097F3}">
      <dgm:prSet/>
      <dgm:spPr/>
      <dgm:t>
        <a:bodyPr/>
        <a:lstStyle/>
        <a:p>
          <a:endParaRPr lang="it-IT" sz="1400"/>
        </a:p>
      </dgm:t>
    </dgm:pt>
    <dgm:pt modelId="{905A00D3-4142-4B00-A599-EC9ACE34145B}" type="sibTrans" cxnId="{AF339342-7DBE-41E0-80F7-7EBC19B097F3}">
      <dgm:prSet/>
      <dgm:spPr/>
      <dgm:t>
        <a:bodyPr/>
        <a:lstStyle/>
        <a:p>
          <a:endParaRPr lang="it-IT" sz="1400"/>
        </a:p>
      </dgm:t>
    </dgm:pt>
    <dgm:pt modelId="{CDCB5AF9-64DD-4696-BC22-DF8FA87976A1}" type="asst">
      <dgm:prSet custT="1"/>
      <dgm:spPr/>
      <dgm:t>
        <a:bodyPr/>
        <a:lstStyle/>
        <a:p>
          <a:r>
            <a:rPr lang="it-IT" sz="1400" dirty="0" err="1"/>
            <a:t>Ultrafiltratione</a:t>
          </a:r>
          <a:endParaRPr lang="it-IT" sz="1400" dirty="0"/>
        </a:p>
        <a:p>
          <a:r>
            <a:rPr lang="it-IT" sz="1400" dirty="0" err="1"/>
            <a:t>Nanofiltratione</a:t>
          </a:r>
          <a:endParaRPr lang="it-IT" sz="1400" dirty="0"/>
        </a:p>
        <a:p>
          <a:r>
            <a:rPr lang="it-IT" sz="1400" dirty="0"/>
            <a:t>Osmosi inversa</a:t>
          </a:r>
        </a:p>
      </dgm:t>
    </dgm:pt>
    <dgm:pt modelId="{81DB45C6-9D49-4AF0-976E-2B6CB6C82100}" type="parTrans" cxnId="{1B240528-12E7-4220-BE07-5BC239D9590F}">
      <dgm:prSet/>
      <dgm:spPr/>
      <dgm:t>
        <a:bodyPr/>
        <a:lstStyle/>
        <a:p>
          <a:endParaRPr lang="it-IT" sz="1400"/>
        </a:p>
      </dgm:t>
    </dgm:pt>
    <dgm:pt modelId="{BFB43D48-52EF-43C9-B557-B98BCAAA590E}" type="sibTrans" cxnId="{1B240528-12E7-4220-BE07-5BC239D9590F}">
      <dgm:prSet/>
      <dgm:spPr/>
      <dgm:t>
        <a:bodyPr/>
        <a:lstStyle/>
        <a:p>
          <a:endParaRPr lang="it-IT" sz="1400"/>
        </a:p>
      </dgm:t>
    </dgm:pt>
    <dgm:pt modelId="{A53E77AB-847C-4EF4-B655-8CD26C7A1601}" type="asst">
      <dgm:prSet custT="1"/>
      <dgm:spPr/>
      <dgm:t>
        <a:bodyPr/>
        <a:lstStyle/>
        <a:p>
          <a:r>
            <a:rPr lang="it-IT" sz="1400" dirty="0"/>
            <a:t>Proteine</a:t>
          </a:r>
        </a:p>
      </dgm:t>
    </dgm:pt>
    <dgm:pt modelId="{B3CF0C1C-3E67-41EC-8198-F6055904CA95}" type="parTrans" cxnId="{F1B21601-E87F-40E7-B548-4666A66311C9}">
      <dgm:prSet/>
      <dgm:spPr/>
      <dgm:t>
        <a:bodyPr/>
        <a:lstStyle/>
        <a:p>
          <a:endParaRPr lang="it-IT" sz="1400"/>
        </a:p>
      </dgm:t>
    </dgm:pt>
    <dgm:pt modelId="{51FAE227-4C24-4107-BB4C-9DAF539830C6}" type="sibTrans" cxnId="{F1B21601-E87F-40E7-B548-4666A66311C9}">
      <dgm:prSet/>
      <dgm:spPr/>
      <dgm:t>
        <a:bodyPr/>
        <a:lstStyle/>
        <a:p>
          <a:endParaRPr lang="it-IT" sz="1400"/>
        </a:p>
      </dgm:t>
    </dgm:pt>
    <dgm:pt modelId="{38F270B8-D80D-4E42-B617-43E05E7FF714}" type="asst">
      <dgm:prSet custT="1"/>
      <dgm:spPr/>
      <dgm:t>
        <a:bodyPr/>
        <a:lstStyle/>
        <a:p>
          <a:r>
            <a:rPr lang="it-IT" sz="1400" dirty="0"/>
            <a:t>Sali minerali</a:t>
          </a:r>
        </a:p>
      </dgm:t>
    </dgm:pt>
    <dgm:pt modelId="{25FA38F7-249F-402A-BAFB-3FA4D5513260}" type="parTrans" cxnId="{8CFB0C4D-2D92-41C4-B2E8-0E693F0AA64E}">
      <dgm:prSet/>
      <dgm:spPr/>
      <dgm:t>
        <a:bodyPr/>
        <a:lstStyle/>
        <a:p>
          <a:endParaRPr lang="it-IT" sz="1400"/>
        </a:p>
      </dgm:t>
    </dgm:pt>
    <dgm:pt modelId="{309D4889-C8E1-452F-9FC3-BD4B4AA0E79E}" type="sibTrans" cxnId="{8CFB0C4D-2D92-41C4-B2E8-0E693F0AA64E}">
      <dgm:prSet/>
      <dgm:spPr/>
      <dgm:t>
        <a:bodyPr/>
        <a:lstStyle/>
        <a:p>
          <a:endParaRPr lang="it-IT" sz="1400"/>
        </a:p>
      </dgm:t>
    </dgm:pt>
    <dgm:pt modelId="{F376770B-B628-4F62-955F-EFAB0C6D09C1}" type="asst">
      <dgm:prSet custT="1"/>
      <dgm:spPr/>
      <dgm:t>
        <a:bodyPr/>
        <a:lstStyle/>
        <a:p>
          <a:r>
            <a:rPr lang="it-IT" sz="1400" dirty="0"/>
            <a:t>Lattosio</a:t>
          </a:r>
        </a:p>
      </dgm:t>
    </dgm:pt>
    <dgm:pt modelId="{849BBC9B-9CA9-4ECE-B3E0-468C53EB3509}" type="parTrans" cxnId="{B59095F0-1304-483E-99C5-8DF9710C75AB}">
      <dgm:prSet/>
      <dgm:spPr/>
      <dgm:t>
        <a:bodyPr/>
        <a:lstStyle/>
        <a:p>
          <a:endParaRPr lang="it-IT" sz="1400"/>
        </a:p>
      </dgm:t>
    </dgm:pt>
    <dgm:pt modelId="{FC680BF7-B3FD-4930-AB15-F0F1D590A21A}" type="sibTrans" cxnId="{B59095F0-1304-483E-99C5-8DF9710C75AB}">
      <dgm:prSet/>
      <dgm:spPr/>
      <dgm:t>
        <a:bodyPr/>
        <a:lstStyle/>
        <a:p>
          <a:endParaRPr lang="it-IT" sz="1400"/>
        </a:p>
      </dgm:t>
    </dgm:pt>
    <dgm:pt modelId="{F589F597-686B-4027-A66E-AB70F0F55D3F}" type="pres">
      <dgm:prSet presAssocID="{CD186405-FBFE-4F44-A8F8-6D1C69110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43C8C9-9970-43F5-9582-BB6A17584BA0}" type="pres">
      <dgm:prSet presAssocID="{9612227F-C518-481D-A9C6-68C2B78C4CD8}" presName="hierRoot1" presStyleCnt="0">
        <dgm:presLayoutVars>
          <dgm:hierBranch val="init"/>
        </dgm:presLayoutVars>
      </dgm:prSet>
      <dgm:spPr/>
    </dgm:pt>
    <dgm:pt modelId="{C7B50979-3071-49ED-A3EF-4C43C2CBDF1C}" type="pres">
      <dgm:prSet presAssocID="{9612227F-C518-481D-A9C6-68C2B78C4CD8}" presName="rootComposite1" presStyleCnt="0"/>
      <dgm:spPr/>
    </dgm:pt>
    <dgm:pt modelId="{1E681EFD-9A12-49E4-A724-EACDEC5E572D}" type="pres">
      <dgm:prSet presAssocID="{9612227F-C518-481D-A9C6-68C2B78C4CD8}" presName="rootText1" presStyleLbl="node0" presStyleIdx="0" presStyleCnt="1">
        <dgm:presLayoutVars>
          <dgm:chPref val="3"/>
        </dgm:presLayoutVars>
      </dgm:prSet>
      <dgm:spPr/>
    </dgm:pt>
    <dgm:pt modelId="{BFAB2239-AFC8-404B-9B7E-F9BD9114D599}" type="pres">
      <dgm:prSet presAssocID="{9612227F-C518-481D-A9C6-68C2B78C4CD8}" presName="rootConnector1" presStyleLbl="node1" presStyleIdx="0" presStyleCnt="0"/>
      <dgm:spPr/>
    </dgm:pt>
    <dgm:pt modelId="{A0C2A0EE-708C-4438-A524-9C770824A8A4}" type="pres">
      <dgm:prSet presAssocID="{9612227F-C518-481D-A9C6-68C2B78C4CD8}" presName="hierChild2" presStyleCnt="0"/>
      <dgm:spPr/>
    </dgm:pt>
    <dgm:pt modelId="{168C058A-6454-4163-BA66-74EBDA770A69}" type="pres">
      <dgm:prSet presAssocID="{42065DBC-3FB2-43C1-BE68-D63597D58A63}" presName="Name64" presStyleLbl="parChTrans1D2" presStyleIdx="0" presStyleCnt="4"/>
      <dgm:spPr/>
    </dgm:pt>
    <dgm:pt modelId="{6780F58F-8840-4712-B543-4F9E10E00755}" type="pres">
      <dgm:prSet presAssocID="{2555E7AE-CD67-46C7-B562-310842D4F075}" presName="hierRoot2" presStyleCnt="0">
        <dgm:presLayoutVars>
          <dgm:hierBranch val="init"/>
        </dgm:presLayoutVars>
      </dgm:prSet>
      <dgm:spPr/>
    </dgm:pt>
    <dgm:pt modelId="{76A902F5-DCEB-4D50-942B-904B82994D23}" type="pres">
      <dgm:prSet presAssocID="{2555E7AE-CD67-46C7-B562-310842D4F075}" presName="rootComposite" presStyleCnt="0"/>
      <dgm:spPr/>
    </dgm:pt>
    <dgm:pt modelId="{305682A5-6746-4481-BAB7-DDB87D66D645}" type="pres">
      <dgm:prSet presAssocID="{2555E7AE-CD67-46C7-B562-310842D4F075}" presName="rootText" presStyleLbl="node2" presStyleIdx="0" presStyleCnt="4" custScaleX="114531" custScaleY="126300">
        <dgm:presLayoutVars>
          <dgm:chPref val="3"/>
        </dgm:presLayoutVars>
      </dgm:prSet>
      <dgm:spPr/>
    </dgm:pt>
    <dgm:pt modelId="{443B6D64-4296-415E-ABDE-5D8EF073BB53}" type="pres">
      <dgm:prSet presAssocID="{2555E7AE-CD67-46C7-B562-310842D4F075}" presName="rootConnector" presStyleLbl="node2" presStyleIdx="0" presStyleCnt="4"/>
      <dgm:spPr/>
    </dgm:pt>
    <dgm:pt modelId="{BA19BCF9-FE60-463A-A8CB-F13CEB21EB37}" type="pres">
      <dgm:prSet presAssocID="{2555E7AE-CD67-46C7-B562-310842D4F075}" presName="hierChild4" presStyleCnt="0"/>
      <dgm:spPr/>
    </dgm:pt>
    <dgm:pt modelId="{7850FCD4-8B8E-44BF-A2C5-C378D135D165}" type="pres">
      <dgm:prSet presAssocID="{2555E7AE-CD67-46C7-B562-310842D4F075}" presName="hierChild5" presStyleCnt="0"/>
      <dgm:spPr/>
    </dgm:pt>
    <dgm:pt modelId="{F428E2A3-E051-4056-A335-50235023A622}" type="pres">
      <dgm:prSet presAssocID="{D37A963E-6836-4909-9527-DF4720EE0393}" presName="Name64" presStyleLbl="parChTrans1D2" presStyleIdx="1" presStyleCnt="4"/>
      <dgm:spPr/>
    </dgm:pt>
    <dgm:pt modelId="{D41F77CA-4B3B-43BE-A411-C9252FCB8375}" type="pres">
      <dgm:prSet presAssocID="{473F7EC2-6C2D-4A2F-B6FA-46D960C6EB52}" presName="hierRoot2" presStyleCnt="0">
        <dgm:presLayoutVars>
          <dgm:hierBranch val="init"/>
        </dgm:presLayoutVars>
      </dgm:prSet>
      <dgm:spPr/>
    </dgm:pt>
    <dgm:pt modelId="{A82C2E7A-1C13-44A8-B5E1-6A9022E21219}" type="pres">
      <dgm:prSet presAssocID="{473F7EC2-6C2D-4A2F-B6FA-46D960C6EB52}" presName="rootComposite" presStyleCnt="0"/>
      <dgm:spPr/>
    </dgm:pt>
    <dgm:pt modelId="{682F4240-20AD-4D30-9C7A-2A047DB37BC8}" type="pres">
      <dgm:prSet presAssocID="{473F7EC2-6C2D-4A2F-B6FA-46D960C6EB52}" presName="rootText" presStyleLbl="node2" presStyleIdx="1" presStyleCnt="4" custScaleX="123043" custScaleY="179128">
        <dgm:presLayoutVars>
          <dgm:chPref val="3"/>
        </dgm:presLayoutVars>
      </dgm:prSet>
      <dgm:spPr/>
    </dgm:pt>
    <dgm:pt modelId="{14E15048-3B3F-419C-BBE4-120F4BBCFC0F}" type="pres">
      <dgm:prSet presAssocID="{473F7EC2-6C2D-4A2F-B6FA-46D960C6EB52}" presName="rootConnector" presStyleLbl="node2" presStyleIdx="1" presStyleCnt="4"/>
      <dgm:spPr/>
    </dgm:pt>
    <dgm:pt modelId="{55268ABA-29BA-4DED-9365-285DF837A1F0}" type="pres">
      <dgm:prSet presAssocID="{473F7EC2-6C2D-4A2F-B6FA-46D960C6EB52}" presName="hierChild4" presStyleCnt="0"/>
      <dgm:spPr/>
    </dgm:pt>
    <dgm:pt modelId="{8CA9A55E-A746-4867-A1F0-64CF95401FAD}" type="pres">
      <dgm:prSet presAssocID="{473F7EC2-6C2D-4A2F-B6FA-46D960C6EB52}" presName="hierChild5" presStyleCnt="0"/>
      <dgm:spPr/>
    </dgm:pt>
    <dgm:pt modelId="{A2326460-A7DB-4375-BAA0-7425A37FB0A4}" type="pres">
      <dgm:prSet presAssocID="{F7A0990D-85C3-49DF-B6D1-3CFCE9442C83}" presName="Name115" presStyleLbl="parChTrans1D3" presStyleIdx="0" presStyleCnt="4"/>
      <dgm:spPr/>
    </dgm:pt>
    <dgm:pt modelId="{83FA5A39-82BB-4044-A54A-455B49E29C0D}" type="pres">
      <dgm:prSet presAssocID="{E5E39FE2-1A49-4178-AC1F-F1F0F4B6691B}" presName="hierRoot3" presStyleCnt="0">
        <dgm:presLayoutVars>
          <dgm:hierBranch val="init"/>
        </dgm:presLayoutVars>
      </dgm:prSet>
      <dgm:spPr/>
    </dgm:pt>
    <dgm:pt modelId="{823FD1BB-19A1-4E12-A7FC-2A3C3922DFB0}" type="pres">
      <dgm:prSet presAssocID="{E5E39FE2-1A49-4178-AC1F-F1F0F4B6691B}" presName="rootComposite3" presStyleCnt="0"/>
      <dgm:spPr/>
    </dgm:pt>
    <dgm:pt modelId="{E498EE6B-02F3-4A9C-897D-56EEFEDF2620}" type="pres">
      <dgm:prSet presAssocID="{E5E39FE2-1A49-4178-AC1F-F1F0F4B6691B}" presName="rootText3" presStyleLbl="asst2" presStyleIdx="0" presStyleCnt="9">
        <dgm:presLayoutVars>
          <dgm:chPref val="3"/>
        </dgm:presLayoutVars>
      </dgm:prSet>
      <dgm:spPr/>
    </dgm:pt>
    <dgm:pt modelId="{50E7BDD1-3A46-4A4D-8CAC-8212F9F67B7E}" type="pres">
      <dgm:prSet presAssocID="{E5E39FE2-1A49-4178-AC1F-F1F0F4B6691B}" presName="rootConnector3" presStyleLbl="asst2" presStyleIdx="0" presStyleCnt="9"/>
      <dgm:spPr/>
    </dgm:pt>
    <dgm:pt modelId="{F81D27DB-D26C-455A-9BEB-B6DB0E5045DD}" type="pres">
      <dgm:prSet presAssocID="{E5E39FE2-1A49-4178-AC1F-F1F0F4B6691B}" presName="hierChild6" presStyleCnt="0"/>
      <dgm:spPr/>
    </dgm:pt>
    <dgm:pt modelId="{A4ABEB9C-704B-469E-8134-E399CE66DB0A}" type="pres">
      <dgm:prSet presAssocID="{E5E39FE2-1A49-4178-AC1F-F1F0F4B6691B}" presName="hierChild7" presStyleCnt="0"/>
      <dgm:spPr/>
    </dgm:pt>
    <dgm:pt modelId="{5EC9A4E5-4B8B-40C3-B79F-3605A8FD50F9}" type="pres">
      <dgm:prSet presAssocID="{8BCDC805-20FA-450F-BD8B-CADFA6AAAE65}" presName="Name115" presStyleLbl="parChTrans1D3" presStyleIdx="1" presStyleCnt="4"/>
      <dgm:spPr/>
    </dgm:pt>
    <dgm:pt modelId="{DA238F48-0C68-4B02-9119-76D5F6FF2DA7}" type="pres">
      <dgm:prSet presAssocID="{42E3C166-E8CF-46C3-82C4-9CC4B6F8DA29}" presName="hierRoot3" presStyleCnt="0">
        <dgm:presLayoutVars>
          <dgm:hierBranch val="init"/>
        </dgm:presLayoutVars>
      </dgm:prSet>
      <dgm:spPr/>
    </dgm:pt>
    <dgm:pt modelId="{83B273F5-45F4-44EC-ACCD-6000783544EE}" type="pres">
      <dgm:prSet presAssocID="{42E3C166-E8CF-46C3-82C4-9CC4B6F8DA29}" presName="rootComposite3" presStyleCnt="0"/>
      <dgm:spPr/>
    </dgm:pt>
    <dgm:pt modelId="{D8922921-0727-4031-9152-F9AD8ED4AFCB}" type="pres">
      <dgm:prSet presAssocID="{42E3C166-E8CF-46C3-82C4-9CC4B6F8DA29}" presName="rootText3" presStyleLbl="asst2" presStyleIdx="1" presStyleCnt="9">
        <dgm:presLayoutVars>
          <dgm:chPref val="3"/>
        </dgm:presLayoutVars>
      </dgm:prSet>
      <dgm:spPr/>
    </dgm:pt>
    <dgm:pt modelId="{88532262-6ABC-494F-8DA7-56289C4AA64A}" type="pres">
      <dgm:prSet presAssocID="{42E3C166-E8CF-46C3-82C4-9CC4B6F8DA29}" presName="rootConnector3" presStyleLbl="asst2" presStyleIdx="1" presStyleCnt="9"/>
      <dgm:spPr/>
    </dgm:pt>
    <dgm:pt modelId="{0DC317F4-C641-41C4-88D9-C32240D66E53}" type="pres">
      <dgm:prSet presAssocID="{42E3C166-E8CF-46C3-82C4-9CC4B6F8DA29}" presName="hierChild6" presStyleCnt="0"/>
      <dgm:spPr/>
    </dgm:pt>
    <dgm:pt modelId="{36585CA7-EA9B-4B2A-B9FB-3CF5424D20A9}" type="pres">
      <dgm:prSet presAssocID="{42E3C166-E8CF-46C3-82C4-9CC4B6F8DA29}" presName="hierChild7" presStyleCnt="0"/>
      <dgm:spPr/>
    </dgm:pt>
    <dgm:pt modelId="{98E1EB4D-0C9D-4806-B3E8-F74CAEA9C6F9}" type="pres">
      <dgm:prSet presAssocID="{B776F6CB-E56F-4A15-AFE2-281B102EE30E}" presName="Name115" presStyleLbl="parChTrans1D3" presStyleIdx="2" presStyleCnt="4"/>
      <dgm:spPr/>
    </dgm:pt>
    <dgm:pt modelId="{C9CEB665-D028-450C-B0CC-D534B9B92DB1}" type="pres">
      <dgm:prSet presAssocID="{CE96ED7F-F7D6-4488-9FA6-B058F633C193}" presName="hierRoot3" presStyleCnt="0">
        <dgm:presLayoutVars>
          <dgm:hierBranch val="init"/>
        </dgm:presLayoutVars>
      </dgm:prSet>
      <dgm:spPr/>
    </dgm:pt>
    <dgm:pt modelId="{EA356C96-D57C-43BC-B0BF-DE1C96AC166B}" type="pres">
      <dgm:prSet presAssocID="{CE96ED7F-F7D6-4488-9FA6-B058F633C193}" presName="rootComposite3" presStyleCnt="0"/>
      <dgm:spPr/>
    </dgm:pt>
    <dgm:pt modelId="{52DB1522-69CB-470F-9DAA-3F600FF39988}" type="pres">
      <dgm:prSet presAssocID="{CE96ED7F-F7D6-4488-9FA6-B058F633C193}" presName="rootText3" presStyleLbl="asst2" presStyleIdx="2" presStyleCnt="9">
        <dgm:presLayoutVars>
          <dgm:chPref val="3"/>
        </dgm:presLayoutVars>
      </dgm:prSet>
      <dgm:spPr/>
    </dgm:pt>
    <dgm:pt modelId="{A8C08322-00FF-4E05-A79C-5CBFC5D73213}" type="pres">
      <dgm:prSet presAssocID="{CE96ED7F-F7D6-4488-9FA6-B058F633C193}" presName="rootConnector3" presStyleLbl="asst2" presStyleIdx="2" presStyleCnt="9"/>
      <dgm:spPr/>
    </dgm:pt>
    <dgm:pt modelId="{526B1B77-2E69-430F-A3A1-2B7AA2E81806}" type="pres">
      <dgm:prSet presAssocID="{CE96ED7F-F7D6-4488-9FA6-B058F633C193}" presName="hierChild6" presStyleCnt="0"/>
      <dgm:spPr/>
    </dgm:pt>
    <dgm:pt modelId="{11C2FCC7-B25F-4937-B783-9045F0A5EDC1}" type="pres">
      <dgm:prSet presAssocID="{CE96ED7F-F7D6-4488-9FA6-B058F633C193}" presName="hierChild7" presStyleCnt="0"/>
      <dgm:spPr/>
    </dgm:pt>
    <dgm:pt modelId="{DE1A9E89-6499-4E2F-8E24-9FD578AE413D}" type="pres">
      <dgm:prSet presAssocID="{5E04A04A-4DB7-442E-AD27-023D8CD68DDB}" presName="Name64" presStyleLbl="parChTrans1D2" presStyleIdx="2" presStyleCnt="4"/>
      <dgm:spPr/>
    </dgm:pt>
    <dgm:pt modelId="{FDD6A688-25C1-4AE2-A279-7CD29CB52C75}" type="pres">
      <dgm:prSet presAssocID="{8C07C695-7800-40B5-881A-12D675B14A23}" presName="hierRoot2" presStyleCnt="0">
        <dgm:presLayoutVars>
          <dgm:hierBranch val="init"/>
        </dgm:presLayoutVars>
      </dgm:prSet>
      <dgm:spPr/>
    </dgm:pt>
    <dgm:pt modelId="{A1E5FE45-6652-43CB-88D0-1C4214C631F2}" type="pres">
      <dgm:prSet presAssocID="{8C07C695-7800-40B5-881A-12D675B14A23}" presName="rootComposite" presStyleCnt="0"/>
      <dgm:spPr/>
    </dgm:pt>
    <dgm:pt modelId="{39DAC558-A94A-4ABA-BF59-6CD6A02047F0}" type="pres">
      <dgm:prSet presAssocID="{8C07C695-7800-40B5-881A-12D675B14A23}" presName="rootText" presStyleLbl="node2" presStyleIdx="2" presStyleCnt="4" custLinFactNeighborX="2992">
        <dgm:presLayoutVars>
          <dgm:chPref val="3"/>
        </dgm:presLayoutVars>
      </dgm:prSet>
      <dgm:spPr/>
    </dgm:pt>
    <dgm:pt modelId="{0807AC4C-97CF-424F-A45A-A0E11D5383D2}" type="pres">
      <dgm:prSet presAssocID="{8C07C695-7800-40B5-881A-12D675B14A23}" presName="rootConnector" presStyleLbl="node2" presStyleIdx="2" presStyleCnt="4"/>
      <dgm:spPr/>
    </dgm:pt>
    <dgm:pt modelId="{A8C5CE5C-1307-4948-BB2E-80AB465099B1}" type="pres">
      <dgm:prSet presAssocID="{8C07C695-7800-40B5-881A-12D675B14A23}" presName="hierChild4" presStyleCnt="0"/>
      <dgm:spPr/>
    </dgm:pt>
    <dgm:pt modelId="{709146AF-58AB-4B43-96B7-564D66A50E7A}" type="pres">
      <dgm:prSet presAssocID="{8C07C695-7800-40B5-881A-12D675B14A23}" presName="hierChild5" presStyleCnt="0"/>
      <dgm:spPr/>
    </dgm:pt>
    <dgm:pt modelId="{ACD35B95-9287-4F15-9DBC-F9CAEC405093}" type="pres">
      <dgm:prSet presAssocID="{C46BFDA6-887D-4087-A931-83025D73CA60}" presName="Name64" presStyleLbl="parChTrans1D2" presStyleIdx="3" presStyleCnt="4"/>
      <dgm:spPr/>
    </dgm:pt>
    <dgm:pt modelId="{53D843FA-ECD9-49C9-BD43-8D21DF091D49}" type="pres">
      <dgm:prSet presAssocID="{1D43E867-FA94-4288-8F77-44B49F030EB3}" presName="hierRoot2" presStyleCnt="0">
        <dgm:presLayoutVars>
          <dgm:hierBranch val="init"/>
        </dgm:presLayoutVars>
      </dgm:prSet>
      <dgm:spPr/>
    </dgm:pt>
    <dgm:pt modelId="{50B86438-0E7A-4C9E-9F70-406227866616}" type="pres">
      <dgm:prSet presAssocID="{1D43E867-FA94-4288-8F77-44B49F030EB3}" presName="rootComposite" presStyleCnt="0"/>
      <dgm:spPr/>
    </dgm:pt>
    <dgm:pt modelId="{0A5751D0-6711-43E8-A88C-6455838785F2}" type="pres">
      <dgm:prSet presAssocID="{1D43E867-FA94-4288-8F77-44B49F030EB3}" presName="rootText" presStyleLbl="node2" presStyleIdx="3" presStyleCnt="4">
        <dgm:presLayoutVars>
          <dgm:chPref val="3"/>
        </dgm:presLayoutVars>
      </dgm:prSet>
      <dgm:spPr/>
    </dgm:pt>
    <dgm:pt modelId="{65FF15C4-8BD0-44A1-8539-9CB6FB9F6BC6}" type="pres">
      <dgm:prSet presAssocID="{1D43E867-FA94-4288-8F77-44B49F030EB3}" presName="rootConnector" presStyleLbl="node2" presStyleIdx="3" presStyleCnt="4"/>
      <dgm:spPr/>
    </dgm:pt>
    <dgm:pt modelId="{1E040A5F-3E5E-4A92-A19C-AFE3AC72AFC7}" type="pres">
      <dgm:prSet presAssocID="{1D43E867-FA94-4288-8F77-44B49F030EB3}" presName="hierChild4" presStyleCnt="0"/>
      <dgm:spPr/>
    </dgm:pt>
    <dgm:pt modelId="{FC2BC4F1-14C0-4498-B962-F956C9EAED7E}" type="pres">
      <dgm:prSet presAssocID="{1D43E867-FA94-4288-8F77-44B49F030EB3}" presName="hierChild5" presStyleCnt="0"/>
      <dgm:spPr/>
    </dgm:pt>
    <dgm:pt modelId="{0116161E-08E6-4F03-BE90-83C11DEDD35B}" type="pres">
      <dgm:prSet presAssocID="{DFE5E16C-66CA-4CF0-83D3-6DCB6690290A}" presName="Name115" presStyleLbl="parChTrans1D3" presStyleIdx="3" presStyleCnt="4"/>
      <dgm:spPr/>
    </dgm:pt>
    <dgm:pt modelId="{2AA969E3-63AC-4BD1-94AC-D2730118E492}" type="pres">
      <dgm:prSet presAssocID="{1BBBD74C-BC5E-4A36-85EB-9E8CE8EFA19B}" presName="hierRoot3" presStyleCnt="0">
        <dgm:presLayoutVars>
          <dgm:hierBranch val="init"/>
        </dgm:presLayoutVars>
      </dgm:prSet>
      <dgm:spPr/>
    </dgm:pt>
    <dgm:pt modelId="{BE3AC11E-CA1A-40BB-B9C6-69B801CB9C9D}" type="pres">
      <dgm:prSet presAssocID="{1BBBD74C-BC5E-4A36-85EB-9E8CE8EFA19B}" presName="rootComposite3" presStyleCnt="0"/>
      <dgm:spPr/>
    </dgm:pt>
    <dgm:pt modelId="{4BDF3413-C3C3-44FE-8AC3-6C5E5A206887}" type="pres">
      <dgm:prSet presAssocID="{1BBBD74C-BC5E-4A36-85EB-9E8CE8EFA19B}" presName="rootText3" presStyleLbl="asst2" presStyleIdx="3" presStyleCnt="9">
        <dgm:presLayoutVars>
          <dgm:chPref val="3"/>
        </dgm:presLayoutVars>
      </dgm:prSet>
      <dgm:spPr/>
    </dgm:pt>
    <dgm:pt modelId="{ECDFDEBE-27C0-41B6-8373-67AFE8A94B64}" type="pres">
      <dgm:prSet presAssocID="{1BBBD74C-BC5E-4A36-85EB-9E8CE8EFA19B}" presName="rootConnector3" presStyleLbl="asst2" presStyleIdx="3" presStyleCnt="9"/>
      <dgm:spPr/>
    </dgm:pt>
    <dgm:pt modelId="{952C9221-6B1F-4E7B-B526-361ABBD63209}" type="pres">
      <dgm:prSet presAssocID="{1BBBD74C-BC5E-4A36-85EB-9E8CE8EFA19B}" presName="hierChild6" presStyleCnt="0"/>
      <dgm:spPr/>
    </dgm:pt>
    <dgm:pt modelId="{84D78F7F-EB08-40CE-BB98-BFCEFA58B665}" type="pres">
      <dgm:prSet presAssocID="{1BBBD74C-BC5E-4A36-85EB-9E8CE8EFA19B}" presName="hierChild7" presStyleCnt="0"/>
      <dgm:spPr/>
    </dgm:pt>
    <dgm:pt modelId="{7C0C7E32-C55D-40C3-8CB5-8B6413B5AFA0}" type="pres">
      <dgm:prSet presAssocID="{638C005C-7FF9-4D72-9F2A-1A1BADCFB263}" presName="Name115" presStyleLbl="parChTrans1D4" presStyleIdx="0" presStyleCnt="5"/>
      <dgm:spPr/>
    </dgm:pt>
    <dgm:pt modelId="{5052093B-EF94-4237-8364-2D8D2377CD73}" type="pres">
      <dgm:prSet presAssocID="{F21D8789-0E77-4E2E-A5A0-90F26FB3C131}" presName="hierRoot3" presStyleCnt="0">
        <dgm:presLayoutVars>
          <dgm:hierBranch val="init"/>
        </dgm:presLayoutVars>
      </dgm:prSet>
      <dgm:spPr/>
    </dgm:pt>
    <dgm:pt modelId="{3A256925-43C4-4436-B178-024E0D75ECB8}" type="pres">
      <dgm:prSet presAssocID="{F21D8789-0E77-4E2E-A5A0-90F26FB3C131}" presName="rootComposite3" presStyleCnt="0"/>
      <dgm:spPr/>
    </dgm:pt>
    <dgm:pt modelId="{63465D90-93B2-4BFA-A898-EC3782FA90B9}" type="pres">
      <dgm:prSet presAssocID="{F21D8789-0E77-4E2E-A5A0-90F26FB3C131}" presName="rootText3" presStyleLbl="asst2" presStyleIdx="4" presStyleCnt="9" custScaleX="110051" custScaleY="122861">
        <dgm:presLayoutVars>
          <dgm:chPref val="3"/>
        </dgm:presLayoutVars>
      </dgm:prSet>
      <dgm:spPr/>
    </dgm:pt>
    <dgm:pt modelId="{E16744A1-72A6-4F0B-B0BC-63258C623564}" type="pres">
      <dgm:prSet presAssocID="{F21D8789-0E77-4E2E-A5A0-90F26FB3C131}" presName="rootConnector3" presStyleLbl="asst2" presStyleIdx="4" presStyleCnt="9"/>
      <dgm:spPr/>
    </dgm:pt>
    <dgm:pt modelId="{F339A640-7B54-4B94-9283-552B178E5426}" type="pres">
      <dgm:prSet presAssocID="{F21D8789-0E77-4E2E-A5A0-90F26FB3C131}" presName="hierChild6" presStyleCnt="0"/>
      <dgm:spPr/>
    </dgm:pt>
    <dgm:pt modelId="{E8FCD8DE-42EC-47BE-BE1C-1C78AF8237AC}" type="pres">
      <dgm:prSet presAssocID="{F21D8789-0E77-4E2E-A5A0-90F26FB3C131}" presName="hierChild7" presStyleCnt="0"/>
      <dgm:spPr/>
    </dgm:pt>
    <dgm:pt modelId="{29A5919F-8046-4F9E-8BA0-4B81B0B5DF24}" type="pres">
      <dgm:prSet presAssocID="{81DB45C6-9D49-4AF0-976E-2B6CB6C82100}" presName="Name115" presStyleLbl="parChTrans1D4" presStyleIdx="1" presStyleCnt="5"/>
      <dgm:spPr/>
    </dgm:pt>
    <dgm:pt modelId="{B1B35D8D-8EC5-4E85-BC51-59F64387E765}" type="pres">
      <dgm:prSet presAssocID="{CDCB5AF9-64DD-4696-BC22-DF8FA87976A1}" presName="hierRoot3" presStyleCnt="0">
        <dgm:presLayoutVars>
          <dgm:hierBranch val="init"/>
        </dgm:presLayoutVars>
      </dgm:prSet>
      <dgm:spPr/>
    </dgm:pt>
    <dgm:pt modelId="{A53605F2-35AC-47CB-948C-08E9A4A91E00}" type="pres">
      <dgm:prSet presAssocID="{CDCB5AF9-64DD-4696-BC22-DF8FA87976A1}" presName="rootComposite3" presStyleCnt="0"/>
      <dgm:spPr/>
    </dgm:pt>
    <dgm:pt modelId="{9D3C1339-C7BF-4717-BC76-4C358029F833}" type="pres">
      <dgm:prSet presAssocID="{CDCB5AF9-64DD-4696-BC22-DF8FA87976A1}" presName="rootText3" presStyleLbl="asst2" presStyleIdx="5" presStyleCnt="9" custScaleX="112539" custScaleY="177785" custLinFactNeighborX="-4915" custLinFactNeighborY="4029">
        <dgm:presLayoutVars>
          <dgm:chPref val="3"/>
        </dgm:presLayoutVars>
      </dgm:prSet>
      <dgm:spPr/>
    </dgm:pt>
    <dgm:pt modelId="{C8B6E152-2502-43AA-95D1-10E140409575}" type="pres">
      <dgm:prSet presAssocID="{CDCB5AF9-64DD-4696-BC22-DF8FA87976A1}" presName="rootConnector3" presStyleLbl="asst2" presStyleIdx="5" presStyleCnt="9"/>
      <dgm:spPr/>
    </dgm:pt>
    <dgm:pt modelId="{6974D038-AA90-4177-88F3-0BD9AE7C801A}" type="pres">
      <dgm:prSet presAssocID="{CDCB5AF9-64DD-4696-BC22-DF8FA87976A1}" presName="hierChild6" presStyleCnt="0"/>
      <dgm:spPr/>
    </dgm:pt>
    <dgm:pt modelId="{EDA04D76-D2D8-470B-B294-F6BE1E190EE0}" type="pres">
      <dgm:prSet presAssocID="{CDCB5AF9-64DD-4696-BC22-DF8FA87976A1}" presName="hierChild7" presStyleCnt="0"/>
      <dgm:spPr/>
    </dgm:pt>
    <dgm:pt modelId="{CDACECDE-43A6-463D-A325-A407A7945A63}" type="pres">
      <dgm:prSet presAssocID="{B3CF0C1C-3E67-41EC-8198-F6055904CA95}" presName="Name115" presStyleLbl="parChTrans1D4" presStyleIdx="2" presStyleCnt="5"/>
      <dgm:spPr/>
    </dgm:pt>
    <dgm:pt modelId="{69F29F2B-7A53-4D1A-BC23-7C660E415ACC}" type="pres">
      <dgm:prSet presAssocID="{A53E77AB-847C-4EF4-B655-8CD26C7A1601}" presName="hierRoot3" presStyleCnt="0">
        <dgm:presLayoutVars>
          <dgm:hierBranch val="init"/>
        </dgm:presLayoutVars>
      </dgm:prSet>
      <dgm:spPr/>
    </dgm:pt>
    <dgm:pt modelId="{230487FB-53BF-425F-B220-A8B88F0EC428}" type="pres">
      <dgm:prSet presAssocID="{A53E77AB-847C-4EF4-B655-8CD26C7A1601}" presName="rootComposite3" presStyleCnt="0"/>
      <dgm:spPr/>
    </dgm:pt>
    <dgm:pt modelId="{ED5FA922-6EFD-4FFC-9596-C6A032B1D597}" type="pres">
      <dgm:prSet presAssocID="{A53E77AB-847C-4EF4-B655-8CD26C7A1601}" presName="rootText3" presStyleLbl="asst2" presStyleIdx="6" presStyleCnt="9">
        <dgm:presLayoutVars>
          <dgm:chPref val="3"/>
        </dgm:presLayoutVars>
      </dgm:prSet>
      <dgm:spPr/>
    </dgm:pt>
    <dgm:pt modelId="{483FB6CA-9A05-437A-936D-17811FC9DF0E}" type="pres">
      <dgm:prSet presAssocID="{A53E77AB-847C-4EF4-B655-8CD26C7A1601}" presName="rootConnector3" presStyleLbl="asst2" presStyleIdx="6" presStyleCnt="9"/>
      <dgm:spPr/>
    </dgm:pt>
    <dgm:pt modelId="{131A7E9F-91E3-49C3-A905-C29C79749245}" type="pres">
      <dgm:prSet presAssocID="{A53E77AB-847C-4EF4-B655-8CD26C7A1601}" presName="hierChild6" presStyleCnt="0"/>
      <dgm:spPr/>
    </dgm:pt>
    <dgm:pt modelId="{FC7DC5C8-9503-40FB-8B7F-799164FB8FD9}" type="pres">
      <dgm:prSet presAssocID="{A53E77AB-847C-4EF4-B655-8CD26C7A1601}" presName="hierChild7" presStyleCnt="0"/>
      <dgm:spPr/>
    </dgm:pt>
    <dgm:pt modelId="{A7988979-F8B3-4622-903C-C9942AC9F9A2}" type="pres">
      <dgm:prSet presAssocID="{25FA38F7-249F-402A-BAFB-3FA4D5513260}" presName="Name115" presStyleLbl="parChTrans1D4" presStyleIdx="3" presStyleCnt="5"/>
      <dgm:spPr/>
    </dgm:pt>
    <dgm:pt modelId="{2D57031B-8824-47F8-9A6C-376A1258ECA6}" type="pres">
      <dgm:prSet presAssocID="{38F270B8-D80D-4E42-B617-43E05E7FF714}" presName="hierRoot3" presStyleCnt="0">
        <dgm:presLayoutVars>
          <dgm:hierBranch val="init"/>
        </dgm:presLayoutVars>
      </dgm:prSet>
      <dgm:spPr/>
    </dgm:pt>
    <dgm:pt modelId="{E0611B6A-B0CC-4658-8AB1-E74BB5BE9195}" type="pres">
      <dgm:prSet presAssocID="{38F270B8-D80D-4E42-B617-43E05E7FF714}" presName="rootComposite3" presStyleCnt="0"/>
      <dgm:spPr/>
    </dgm:pt>
    <dgm:pt modelId="{B5CE3C05-EE5C-4083-A27B-87C54023CD4B}" type="pres">
      <dgm:prSet presAssocID="{38F270B8-D80D-4E42-B617-43E05E7FF714}" presName="rootText3" presStyleLbl="asst2" presStyleIdx="7" presStyleCnt="9">
        <dgm:presLayoutVars>
          <dgm:chPref val="3"/>
        </dgm:presLayoutVars>
      </dgm:prSet>
      <dgm:spPr/>
    </dgm:pt>
    <dgm:pt modelId="{4AD47F2E-CAE3-49E2-A859-3D626898FBE8}" type="pres">
      <dgm:prSet presAssocID="{38F270B8-D80D-4E42-B617-43E05E7FF714}" presName="rootConnector3" presStyleLbl="asst2" presStyleIdx="7" presStyleCnt="9"/>
      <dgm:spPr/>
    </dgm:pt>
    <dgm:pt modelId="{4CD28CB1-6B73-4673-82B8-427789367ACB}" type="pres">
      <dgm:prSet presAssocID="{38F270B8-D80D-4E42-B617-43E05E7FF714}" presName="hierChild6" presStyleCnt="0"/>
      <dgm:spPr/>
    </dgm:pt>
    <dgm:pt modelId="{012D5D86-F1F1-482C-BD07-96BF9FF0B5DD}" type="pres">
      <dgm:prSet presAssocID="{38F270B8-D80D-4E42-B617-43E05E7FF714}" presName="hierChild7" presStyleCnt="0"/>
      <dgm:spPr/>
    </dgm:pt>
    <dgm:pt modelId="{7EC8E51F-4D6A-4A0B-95B8-D7E6A918BB17}" type="pres">
      <dgm:prSet presAssocID="{849BBC9B-9CA9-4ECE-B3E0-468C53EB3509}" presName="Name115" presStyleLbl="parChTrans1D4" presStyleIdx="4" presStyleCnt="5"/>
      <dgm:spPr/>
    </dgm:pt>
    <dgm:pt modelId="{653D0797-9EC2-4672-8AEA-2F2D19CC2220}" type="pres">
      <dgm:prSet presAssocID="{F376770B-B628-4F62-955F-EFAB0C6D09C1}" presName="hierRoot3" presStyleCnt="0">
        <dgm:presLayoutVars>
          <dgm:hierBranch val="init"/>
        </dgm:presLayoutVars>
      </dgm:prSet>
      <dgm:spPr/>
    </dgm:pt>
    <dgm:pt modelId="{09DA442B-A953-4497-9FF1-515D43A3482E}" type="pres">
      <dgm:prSet presAssocID="{F376770B-B628-4F62-955F-EFAB0C6D09C1}" presName="rootComposite3" presStyleCnt="0"/>
      <dgm:spPr/>
    </dgm:pt>
    <dgm:pt modelId="{E295C6E9-D75D-4B30-AF02-EE2727C30204}" type="pres">
      <dgm:prSet presAssocID="{F376770B-B628-4F62-955F-EFAB0C6D09C1}" presName="rootText3" presStyleLbl="asst2" presStyleIdx="8" presStyleCnt="9">
        <dgm:presLayoutVars>
          <dgm:chPref val="3"/>
        </dgm:presLayoutVars>
      </dgm:prSet>
      <dgm:spPr/>
    </dgm:pt>
    <dgm:pt modelId="{677F81B7-E544-4DFD-BF8D-9405354B4043}" type="pres">
      <dgm:prSet presAssocID="{F376770B-B628-4F62-955F-EFAB0C6D09C1}" presName="rootConnector3" presStyleLbl="asst2" presStyleIdx="8" presStyleCnt="9"/>
      <dgm:spPr/>
    </dgm:pt>
    <dgm:pt modelId="{CD15F918-000A-4C73-A1D9-A5278C9F4CEA}" type="pres">
      <dgm:prSet presAssocID="{F376770B-B628-4F62-955F-EFAB0C6D09C1}" presName="hierChild6" presStyleCnt="0"/>
      <dgm:spPr/>
    </dgm:pt>
    <dgm:pt modelId="{85BE31B3-2718-4FE2-A9B2-9664564B367B}" type="pres">
      <dgm:prSet presAssocID="{F376770B-B628-4F62-955F-EFAB0C6D09C1}" presName="hierChild7" presStyleCnt="0"/>
      <dgm:spPr/>
    </dgm:pt>
    <dgm:pt modelId="{7D8E3143-147F-4404-BF74-7D0962C233BC}" type="pres">
      <dgm:prSet presAssocID="{9612227F-C518-481D-A9C6-68C2B78C4CD8}" presName="hierChild3" presStyleCnt="0"/>
      <dgm:spPr/>
    </dgm:pt>
  </dgm:ptLst>
  <dgm:cxnLst>
    <dgm:cxn modelId="{F1B21601-E87F-40E7-B548-4666A66311C9}" srcId="{CDCB5AF9-64DD-4696-BC22-DF8FA87976A1}" destId="{A53E77AB-847C-4EF4-B655-8CD26C7A1601}" srcOrd="0" destOrd="0" parTransId="{B3CF0C1C-3E67-41EC-8198-F6055904CA95}" sibTransId="{51FAE227-4C24-4107-BB4C-9DAF539830C6}"/>
    <dgm:cxn modelId="{562F9801-9E28-42E9-A97C-DD7BF4EFC771}" type="presOf" srcId="{9612227F-C518-481D-A9C6-68C2B78C4CD8}" destId="{BFAB2239-AFC8-404B-9B7E-F9BD9114D599}" srcOrd="1" destOrd="0" presId="urn:microsoft.com/office/officeart/2009/3/layout/HorizontalOrganizationChart"/>
    <dgm:cxn modelId="{3A7ED804-FB1C-4357-83B2-A8B2A88FB83B}" type="presOf" srcId="{1BBBD74C-BC5E-4A36-85EB-9E8CE8EFA19B}" destId="{4BDF3413-C3C3-44FE-8AC3-6C5E5A206887}" srcOrd="0" destOrd="0" presId="urn:microsoft.com/office/officeart/2009/3/layout/HorizontalOrganizationChart"/>
    <dgm:cxn modelId="{D36A4E06-AD91-4AD2-8160-44FB73CE818D}" type="presOf" srcId="{F7A0990D-85C3-49DF-B6D1-3CFCE9442C83}" destId="{A2326460-A7DB-4375-BAA0-7425A37FB0A4}" srcOrd="0" destOrd="0" presId="urn:microsoft.com/office/officeart/2009/3/layout/HorizontalOrganizationChart"/>
    <dgm:cxn modelId="{1DEEF808-9C6B-4E8F-8E2A-C4A79FC49B29}" type="presOf" srcId="{F21D8789-0E77-4E2E-A5A0-90F26FB3C131}" destId="{63465D90-93B2-4BFA-A898-EC3782FA90B9}" srcOrd="0" destOrd="0" presId="urn:microsoft.com/office/officeart/2009/3/layout/HorizontalOrganizationChart"/>
    <dgm:cxn modelId="{7377570C-F557-47F2-844E-CF7416B204B3}" type="presOf" srcId="{9612227F-C518-481D-A9C6-68C2B78C4CD8}" destId="{1E681EFD-9A12-49E4-A724-EACDEC5E572D}" srcOrd="0" destOrd="0" presId="urn:microsoft.com/office/officeart/2009/3/layout/HorizontalOrganizationChart"/>
    <dgm:cxn modelId="{2D8ED91B-DCBB-4438-A81F-2395E500F974}" type="presOf" srcId="{CDCB5AF9-64DD-4696-BC22-DF8FA87976A1}" destId="{C8B6E152-2502-43AA-95D1-10E140409575}" srcOrd="1" destOrd="0" presId="urn:microsoft.com/office/officeart/2009/3/layout/HorizontalOrganizationChart"/>
    <dgm:cxn modelId="{D2009F1E-EEE1-4140-B736-26D4605B0012}" type="presOf" srcId="{A53E77AB-847C-4EF4-B655-8CD26C7A1601}" destId="{ED5FA922-6EFD-4FFC-9596-C6A032B1D597}" srcOrd="0" destOrd="0" presId="urn:microsoft.com/office/officeart/2009/3/layout/HorizontalOrganizationChart"/>
    <dgm:cxn modelId="{3E7F2A24-7244-4067-80F4-D34B21988A8C}" type="presOf" srcId="{1D43E867-FA94-4288-8F77-44B49F030EB3}" destId="{0A5751D0-6711-43E8-A88C-6455838785F2}" srcOrd="0" destOrd="0" presId="urn:microsoft.com/office/officeart/2009/3/layout/HorizontalOrganizationChart"/>
    <dgm:cxn modelId="{7FD69124-865C-4135-9FA7-E9679CAE5424}" type="presOf" srcId="{473F7EC2-6C2D-4A2F-B6FA-46D960C6EB52}" destId="{682F4240-20AD-4D30-9C7A-2A047DB37BC8}" srcOrd="0" destOrd="0" presId="urn:microsoft.com/office/officeart/2009/3/layout/HorizontalOrganizationChart"/>
    <dgm:cxn modelId="{1B240528-12E7-4220-BE07-5BC239D9590F}" srcId="{1BBBD74C-BC5E-4A36-85EB-9E8CE8EFA19B}" destId="{CDCB5AF9-64DD-4696-BC22-DF8FA87976A1}" srcOrd="1" destOrd="0" parTransId="{81DB45C6-9D49-4AF0-976E-2B6CB6C82100}" sibTransId="{BFB43D48-52EF-43C9-B557-B98BCAAA590E}"/>
    <dgm:cxn modelId="{D2FB0229-48D6-4A4D-B329-C47EA90DACF5}" type="presOf" srcId="{42065DBC-3FB2-43C1-BE68-D63597D58A63}" destId="{168C058A-6454-4163-BA66-74EBDA770A69}" srcOrd="0" destOrd="0" presId="urn:microsoft.com/office/officeart/2009/3/layout/HorizontalOrganizationChart"/>
    <dgm:cxn modelId="{DF518E2F-7C63-442D-B2EE-139A326EA2B4}" srcId="{9612227F-C518-481D-A9C6-68C2B78C4CD8}" destId="{8C07C695-7800-40B5-881A-12D675B14A23}" srcOrd="2" destOrd="0" parTransId="{5E04A04A-4DB7-442E-AD27-023D8CD68DDB}" sibTransId="{534F9725-16DB-4189-B3A7-0CAB1459F120}"/>
    <dgm:cxn modelId="{AF339342-7DBE-41E0-80F7-7EBC19B097F3}" srcId="{1BBBD74C-BC5E-4A36-85EB-9E8CE8EFA19B}" destId="{F21D8789-0E77-4E2E-A5A0-90F26FB3C131}" srcOrd="0" destOrd="0" parTransId="{638C005C-7FF9-4D72-9F2A-1A1BADCFB263}" sibTransId="{905A00D3-4142-4B00-A599-EC9ACE34145B}"/>
    <dgm:cxn modelId="{A5122469-2302-4135-89B0-489CA168D6C5}" type="presOf" srcId="{38F270B8-D80D-4E42-B617-43E05E7FF714}" destId="{4AD47F2E-CAE3-49E2-A859-3D626898FBE8}" srcOrd="1" destOrd="0" presId="urn:microsoft.com/office/officeart/2009/3/layout/HorizontalOrganizationChart"/>
    <dgm:cxn modelId="{346B6D49-A3FC-41E7-A1BB-FB560889D4EF}" type="presOf" srcId="{CE96ED7F-F7D6-4488-9FA6-B058F633C193}" destId="{52DB1522-69CB-470F-9DAA-3F600FF39988}" srcOrd="0" destOrd="0" presId="urn:microsoft.com/office/officeart/2009/3/layout/HorizontalOrganizationChart"/>
    <dgm:cxn modelId="{8CFB0C4D-2D92-41C4-B2E8-0E693F0AA64E}" srcId="{CDCB5AF9-64DD-4696-BC22-DF8FA87976A1}" destId="{38F270B8-D80D-4E42-B617-43E05E7FF714}" srcOrd="1" destOrd="0" parTransId="{25FA38F7-249F-402A-BAFB-3FA4D5513260}" sibTransId="{309D4889-C8E1-452F-9FC3-BD4B4AA0E79E}"/>
    <dgm:cxn modelId="{745A884D-C651-4E6A-B02C-D49E34E13A7C}" type="presOf" srcId="{C46BFDA6-887D-4087-A931-83025D73CA60}" destId="{ACD35B95-9287-4F15-9DBC-F9CAEC405093}" srcOrd="0" destOrd="0" presId="urn:microsoft.com/office/officeart/2009/3/layout/HorizontalOrganizationChart"/>
    <dgm:cxn modelId="{F0D5E36E-4526-4344-AB30-2D35D026DEF6}" type="presOf" srcId="{81DB45C6-9D49-4AF0-976E-2B6CB6C82100}" destId="{29A5919F-8046-4F9E-8BA0-4B81B0B5DF24}" srcOrd="0" destOrd="0" presId="urn:microsoft.com/office/officeart/2009/3/layout/HorizontalOrganizationChart"/>
    <dgm:cxn modelId="{B5F9106F-EC1D-48B7-8584-1C360DE276A0}" srcId="{473F7EC2-6C2D-4A2F-B6FA-46D960C6EB52}" destId="{42E3C166-E8CF-46C3-82C4-9CC4B6F8DA29}" srcOrd="1" destOrd="0" parTransId="{8BCDC805-20FA-450F-BD8B-CADFA6AAAE65}" sibTransId="{C597A648-CDD3-412F-8E66-FF9199654506}"/>
    <dgm:cxn modelId="{214F7A53-E72E-4391-A097-6A1BE6EF243C}" type="presOf" srcId="{8C07C695-7800-40B5-881A-12D675B14A23}" destId="{0807AC4C-97CF-424F-A45A-A0E11D5383D2}" srcOrd="1" destOrd="0" presId="urn:microsoft.com/office/officeart/2009/3/layout/HorizontalOrganizationChart"/>
    <dgm:cxn modelId="{43178354-5A31-44FF-946A-3CB7B1E74367}" type="presOf" srcId="{CDCB5AF9-64DD-4696-BC22-DF8FA87976A1}" destId="{9D3C1339-C7BF-4717-BC76-4C358029F833}" srcOrd="0" destOrd="0" presId="urn:microsoft.com/office/officeart/2009/3/layout/HorizontalOrganizationChart"/>
    <dgm:cxn modelId="{13B21D56-D257-4324-8E10-4A7C5E7C5423}" type="presOf" srcId="{CD186405-FBFE-4F44-A8F8-6D1C69110AFB}" destId="{F589F597-686B-4027-A66E-AB70F0F55D3F}" srcOrd="0" destOrd="0" presId="urn:microsoft.com/office/officeart/2009/3/layout/HorizontalOrganizationChart"/>
    <dgm:cxn modelId="{77F17B56-F0E4-4A99-8D19-6C7181285DDF}" type="presOf" srcId="{B3CF0C1C-3E67-41EC-8198-F6055904CA95}" destId="{CDACECDE-43A6-463D-A325-A407A7945A63}" srcOrd="0" destOrd="0" presId="urn:microsoft.com/office/officeart/2009/3/layout/HorizontalOrganizationChart"/>
    <dgm:cxn modelId="{067C0B77-2E32-4B5C-B0A9-1DFBDE3BABF6}" type="presOf" srcId="{F376770B-B628-4F62-955F-EFAB0C6D09C1}" destId="{677F81B7-E544-4DFD-BF8D-9405354B4043}" srcOrd="1" destOrd="0" presId="urn:microsoft.com/office/officeart/2009/3/layout/HorizontalOrganizationChart"/>
    <dgm:cxn modelId="{41A9AA77-8814-41B7-A2AB-78492F76695B}" srcId="{473F7EC2-6C2D-4A2F-B6FA-46D960C6EB52}" destId="{CE96ED7F-F7D6-4488-9FA6-B058F633C193}" srcOrd="2" destOrd="0" parTransId="{B776F6CB-E56F-4A15-AFE2-281B102EE30E}" sibTransId="{4DDB5C6F-56F0-4DD6-8F51-140438F122E4}"/>
    <dgm:cxn modelId="{A2F3517C-D279-4053-A146-9253CC0670E8}" type="presOf" srcId="{8C07C695-7800-40B5-881A-12D675B14A23}" destId="{39DAC558-A94A-4ABA-BF59-6CD6A02047F0}" srcOrd="0" destOrd="0" presId="urn:microsoft.com/office/officeart/2009/3/layout/HorizontalOrganizationChart"/>
    <dgm:cxn modelId="{D197D980-3A31-4FEA-A7BD-1314B579166D}" type="presOf" srcId="{42E3C166-E8CF-46C3-82C4-9CC4B6F8DA29}" destId="{88532262-6ABC-494F-8DA7-56289C4AA64A}" srcOrd="1" destOrd="0" presId="urn:microsoft.com/office/officeart/2009/3/layout/HorizontalOrganizationChart"/>
    <dgm:cxn modelId="{BB41CE85-22CE-4D39-9ED2-E38B8641C327}" type="presOf" srcId="{DFE5E16C-66CA-4CF0-83D3-6DCB6690290A}" destId="{0116161E-08E6-4F03-BE90-83C11DEDD35B}" srcOrd="0" destOrd="0" presId="urn:microsoft.com/office/officeart/2009/3/layout/HorizontalOrganizationChart"/>
    <dgm:cxn modelId="{0DF5C28A-5D74-4484-9DA8-8BD7D23326AA}" type="presOf" srcId="{E5E39FE2-1A49-4178-AC1F-F1F0F4B6691B}" destId="{50E7BDD1-3A46-4A4D-8CAC-8212F9F67B7E}" srcOrd="1" destOrd="0" presId="urn:microsoft.com/office/officeart/2009/3/layout/HorizontalOrganizationChart"/>
    <dgm:cxn modelId="{B889568E-E783-414E-9147-20BA2A72F910}" type="presOf" srcId="{A53E77AB-847C-4EF4-B655-8CD26C7A1601}" destId="{483FB6CA-9A05-437A-936D-17811FC9DF0E}" srcOrd="1" destOrd="0" presId="urn:microsoft.com/office/officeart/2009/3/layout/HorizontalOrganizationChart"/>
    <dgm:cxn modelId="{4E2D8F8E-D0E4-4BC9-878C-F6FB516E28B9}" type="presOf" srcId="{F376770B-B628-4F62-955F-EFAB0C6D09C1}" destId="{E295C6E9-D75D-4B30-AF02-EE2727C30204}" srcOrd="0" destOrd="0" presId="urn:microsoft.com/office/officeart/2009/3/layout/HorizontalOrganizationChart"/>
    <dgm:cxn modelId="{AAB58B96-0FDD-41EF-822D-CEEF5824F026}" type="presOf" srcId="{849BBC9B-9CA9-4ECE-B3E0-468C53EB3509}" destId="{7EC8E51F-4D6A-4A0B-95B8-D7E6A918BB17}" srcOrd="0" destOrd="0" presId="urn:microsoft.com/office/officeart/2009/3/layout/HorizontalOrganizationChart"/>
    <dgm:cxn modelId="{63F21DA1-AAA0-4CFB-9E41-DDBB3A8A695B}" type="presOf" srcId="{5E04A04A-4DB7-442E-AD27-023D8CD68DDB}" destId="{DE1A9E89-6499-4E2F-8E24-9FD578AE413D}" srcOrd="0" destOrd="0" presId="urn:microsoft.com/office/officeart/2009/3/layout/HorizontalOrganizationChart"/>
    <dgm:cxn modelId="{50D04DA4-647F-4018-8D6F-281EBAAA58E1}" srcId="{1D43E867-FA94-4288-8F77-44B49F030EB3}" destId="{1BBBD74C-BC5E-4A36-85EB-9E8CE8EFA19B}" srcOrd="0" destOrd="0" parTransId="{DFE5E16C-66CA-4CF0-83D3-6DCB6690290A}" sibTransId="{4FD257F5-CEED-4E25-9075-D79962C2752A}"/>
    <dgm:cxn modelId="{5EB0E2A6-46E8-4F60-816B-48739375EC05}" srcId="{9612227F-C518-481D-A9C6-68C2B78C4CD8}" destId="{473F7EC2-6C2D-4A2F-B6FA-46D960C6EB52}" srcOrd="1" destOrd="0" parTransId="{D37A963E-6836-4909-9527-DF4720EE0393}" sibTransId="{223470B1-F358-42D7-90C4-AC9AFB92E199}"/>
    <dgm:cxn modelId="{E33DF8A6-60F6-4B31-BD3F-1ABD1B706717}" type="presOf" srcId="{25FA38F7-249F-402A-BAFB-3FA4D5513260}" destId="{A7988979-F8B3-4622-903C-C9942AC9F9A2}" srcOrd="0" destOrd="0" presId="urn:microsoft.com/office/officeart/2009/3/layout/HorizontalOrganizationChart"/>
    <dgm:cxn modelId="{8A4574AA-B54C-44FD-A6AC-356374080F85}" srcId="{9612227F-C518-481D-A9C6-68C2B78C4CD8}" destId="{2555E7AE-CD67-46C7-B562-310842D4F075}" srcOrd="0" destOrd="0" parTransId="{42065DBC-3FB2-43C1-BE68-D63597D58A63}" sibTransId="{86094E11-847E-450C-95DB-966EFCEA4A77}"/>
    <dgm:cxn modelId="{D64496B2-6AD9-49B6-AE70-7769E5B9F569}" srcId="{473F7EC2-6C2D-4A2F-B6FA-46D960C6EB52}" destId="{E5E39FE2-1A49-4178-AC1F-F1F0F4B6691B}" srcOrd="0" destOrd="0" parTransId="{F7A0990D-85C3-49DF-B6D1-3CFCE9442C83}" sibTransId="{0F3CC20B-5F2B-4F10-80D1-5840A733E84C}"/>
    <dgm:cxn modelId="{DC4B61B7-8F43-48FE-8ED2-733606A8389E}" type="presOf" srcId="{2555E7AE-CD67-46C7-B562-310842D4F075}" destId="{305682A5-6746-4481-BAB7-DDB87D66D645}" srcOrd="0" destOrd="0" presId="urn:microsoft.com/office/officeart/2009/3/layout/HorizontalOrganizationChart"/>
    <dgm:cxn modelId="{92E81ABC-62E4-4F68-8794-E8CCBDDF1538}" type="presOf" srcId="{473F7EC2-6C2D-4A2F-B6FA-46D960C6EB52}" destId="{14E15048-3B3F-419C-BBE4-120F4BBCFC0F}" srcOrd="1" destOrd="0" presId="urn:microsoft.com/office/officeart/2009/3/layout/HorizontalOrganizationChart"/>
    <dgm:cxn modelId="{640379C0-DCB8-4F67-B181-95FF7C0C7C51}" srcId="{9612227F-C518-481D-A9C6-68C2B78C4CD8}" destId="{1D43E867-FA94-4288-8F77-44B49F030EB3}" srcOrd="3" destOrd="0" parTransId="{C46BFDA6-887D-4087-A931-83025D73CA60}" sibTransId="{8C61F72D-6882-46A4-8EB1-8462DF2B821E}"/>
    <dgm:cxn modelId="{C2A011C2-894B-4E76-B0F4-07B0198BEDD8}" type="presOf" srcId="{42E3C166-E8CF-46C3-82C4-9CC4B6F8DA29}" destId="{D8922921-0727-4031-9152-F9AD8ED4AFCB}" srcOrd="0" destOrd="0" presId="urn:microsoft.com/office/officeart/2009/3/layout/HorizontalOrganizationChart"/>
    <dgm:cxn modelId="{8939A7C2-DF9A-4DEE-BF7A-FB0B9DD09774}" type="presOf" srcId="{38F270B8-D80D-4E42-B617-43E05E7FF714}" destId="{B5CE3C05-EE5C-4083-A27B-87C54023CD4B}" srcOrd="0" destOrd="0" presId="urn:microsoft.com/office/officeart/2009/3/layout/HorizontalOrganizationChart"/>
    <dgm:cxn modelId="{DF38D2C5-E63C-43A8-BD65-4F9163DEB77D}" type="presOf" srcId="{CE96ED7F-F7D6-4488-9FA6-B058F633C193}" destId="{A8C08322-00FF-4E05-A79C-5CBFC5D73213}" srcOrd="1" destOrd="0" presId="urn:microsoft.com/office/officeart/2009/3/layout/HorizontalOrganizationChart"/>
    <dgm:cxn modelId="{76EC83C7-B536-40BB-A903-0A16FB94CE6C}" type="presOf" srcId="{2555E7AE-CD67-46C7-B562-310842D4F075}" destId="{443B6D64-4296-415E-ABDE-5D8EF073BB53}" srcOrd="1" destOrd="0" presId="urn:microsoft.com/office/officeart/2009/3/layout/HorizontalOrganizationChart"/>
    <dgm:cxn modelId="{86FA46CB-A76D-4B58-915C-B5E12A2F56A1}" type="presOf" srcId="{1BBBD74C-BC5E-4A36-85EB-9E8CE8EFA19B}" destId="{ECDFDEBE-27C0-41B6-8373-67AFE8A94B64}" srcOrd="1" destOrd="0" presId="urn:microsoft.com/office/officeart/2009/3/layout/HorizontalOrganizationChart"/>
    <dgm:cxn modelId="{C2C83FCD-7845-4FB9-AA1E-68A9221091E2}" type="presOf" srcId="{F21D8789-0E77-4E2E-A5A0-90F26FB3C131}" destId="{E16744A1-72A6-4F0B-B0BC-63258C623564}" srcOrd="1" destOrd="0" presId="urn:microsoft.com/office/officeart/2009/3/layout/HorizontalOrganizationChart"/>
    <dgm:cxn modelId="{23FF96D9-9210-4E5C-90B2-F62BF6DDAE91}" type="presOf" srcId="{D37A963E-6836-4909-9527-DF4720EE0393}" destId="{F428E2A3-E051-4056-A335-50235023A622}" srcOrd="0" destOrd="0" presId="urn:microsoft.com/office/officeart/2009/3/layout/HorizontalOrganizationChart"/>
    <dgm:cxn modelId="{7F3D14E0-CB8C-44B5-A371-D2E2111ABA46}" type="presOf" srcId="{638C005C-7FF9-4D72-9F2A-1A1BADCFB263}" destId="{7C0C7E32-C55D-40C3-8CB5-8B6413B5AFA0}" srcOrd="0" destOrd="0" presId="urn:microsoft.com/office/officeart/2009/3/layout/HorizontalOrganizationChart"/>
    <dgm:cxn modelId="{2D6367E6-BCA7-4E18-8FAE-8D13C1F363EB}" type="presOf" srcId="{1D43E867-FA94-4288-8F77-44B49F030EB3}" destId="{65FF15C4-8BD0-44A1-8539-9CB6FB9F6BC6}" srcOrd="1" destOrd="0" presId="urn:microsoft.com/office/officeart/2009/3/layout/HorizontalOrganizationChart"/>
    <dgm:cxn modelId="{1EA517E8-C8DE-4454-995C-C6862E3FE83C}" type="presOf" srcId="{E5E39FE2-1A49-4178-AC1F-F1F0F4B6691B}" destId="{E498EE6B-02F3-4A9C-897D-56EEFEDF2620}" srcOrd="0" destOrd="0" presId="urn:microsoft.com/office/officeart/2009/3/layout/HorizontalOrganizationChart"/>
    <dgm:cxn modelId="{E299A3E9-794D-4405-9BEA-5FD1470BAC92}" srcId="{CD186405-FBFE-4F44-A8F8-6D1C69110AFB}" destId="{9612227F-C518-481D-A9C6-68C2B78C4CD8}" srcOrd="0" destOrd="0" parTransId="{FE504FE2-A0B4-4FB2-B680-CB274D362A07}" sibTransId="{0AD6F1E7-2709-4071-B53C-DECA0F3047A2}"/>
    <dgm:cxn modelId="{B59095F0-1304-483E-99C5-8DF9710C75AB}" srcId="{CDCB5AF9-64DD-4696-BC22-DF8FA87976A1}" destId="{F376770B-B628-4F62-955F-EFAB0C6D09C1}" srcOrd="2" destOrd="0" parTransId="{849BBC9B-9CA9-4ECE-B3E0-468C53EB3509}" sibTransId="{FC680BF7-B3FD-4930-AB15-F0F1D590A21A}"/>
    <dgm:cxn modelId="{A4E098F1-10CD-41EB-BF4F-70868C7C43DD}" type="presOf" srcId="{B776F6CB-E56F-4A15-AFE2-281B102EE30E}" destId="{98E1EB4D-0C9D-4806-B3E8-F74CAEA9C6F9}" srcOrd="0" destOrd="0" presId="urn:microsoft.com/office/officeart/2009/3/layout/HorizontalOrganizationChart"/>
    <dgm:cxn modelId="{B1E4C2FF-F6CB-4AC1-9898-416B9F3006A0}" type="presOf" srcId="{8BCDC805-20FA-450F-BD8B-CADFA6AAAE65}" destId="{5EC9A4E5-4B8B-40C3-B79F-3605A8FD50F9}" srcOrd="0" destOrd="0" presId="urn:microsoft.com/office/officeart/2009/3/layout/HorizontalOrganizationChart"/>
    <dgm:cxn modelId="{5E6D60C6-5037-4E21-8CEB-550CBBE4CB58}" type="presParOf" srcId="{F589F597-686B-4027-A66E-AB70F0F55D3F}" destId="{2443C8C9-9970-43F5-9582-BB6A17584BA0}" srcOrd="0" destOrd="0" presId="urn:microsoft.com/office/officeart/2009/3/layout/HorizontalOrganizationChart"/>
    <dgm:cxn modelId="{6A229E2E-6802-4DFD-9482-0CA99254146F}" type="presParOf" srcId="{2443C8C9-9970-43F5-9582-BB6A17584BA0}" destId="{C7B50979-3071-49ED-A3EF-4C43C2CBDF1C}" srcOrd="0" destOrd="0" presId="urn:microsoft.com/office/officeart/2009/3/layout/HorizontalOrganizationChart"/>
    <dgm:cxn modelId="{A093A2A3-F3A6-4E0E-8603-967154ABB4D8}" type="presParOf" srcId="{C7B50979-3071-49ED-A3EF-4C43C2CBDF1C}" destId="{1E681EFD-9A12-49E4-A724-EACDEC5E572D}" srcOrd="0" destOrd="0" presId="urn:microsoft.com/office/officeart/2009/3/layout/HorizontalOrganizationChart"/>
    <dgm:cxn modelId="{901E2E2C-D846-4972-8B40-6D128AC657EB}" type="presParOf" srcId="{C7B50979-3071-49ED-A3EF-4C43C2CBDF1C}" destId="{BFAB2239-AFC8-404B-9B7E-F9BD9114D599}" srcOrd="1" destOrd="0" presId="urn:microsoft.com/office/officeart/2009/3/layout/HorizontalOrganizationChart"/>
    <dgm:cxn modelId="{D2DCD97E-170A-4F3B-A133-39636AC7F7F4}" type="presParOf" srcId="{2443C8C9-9970-43F5-9582-BB6A17584BA0}" destId="{A0C2A0EE-708C-4438-A524-9C770824A8A4}" srcOrd="1" destOrd="0" presId="urn:microsoft.com/office/officeart/2009/3/layout/HorizontalOrganizationChart"/>
    <dgm:cxn modelId="{EE77CAE9-4590-45F6-8374-265FCE49B96A}" type="presParOf" srcId="{A0C2A0EE-708C-4438-A524-9C770824A8A4}" destId="{168C058A-6454-4163-BA66-74EBDA770A69}" srcOrd="0" destOrd="0" presId="urn:microsoft.com/office/officeart/2009/3/layout/HorizontalOrganizationChart"/>
    <dgm:cxn modelId="{D60EA0B8-CDC6-4D31-AD8C-AD9412248AC4}" type="presParOf" srcId="{A0C2A0EE-708C-4438-A524-9C770824A8A4}" destId="{6780F58F-8840-4712-B543-4F9E10E00755}" srcOrd="1" destOrd="0" presId="urn:microsoft.com/office/officeart/2009/3/layout/HorizontalOrganizationChart"/>
    <dgm:cxn modelId="{5BC33802-7DE4-4680-AD16-11B7A73F7A93}" type="presParOf" srcId="{6780F58F-8840-4712-B543-4F9E10E00755}" destId="{76A902F5-DCEB-4D50-942B-904B82994D23}" srcOrd="0" destOrd="0" presId="urn:microsoft.com/office/officeart/2009/3/layout/HorizontalOrganizationChart"/>
    <dgm:cxn modelId="{3A4835F3-A348-4674-A653-73FA3598CDB0}" type="presParOf" srcId="{76A902F5-DCEB-4D50-942B-904B82994D23}" destId="{305682A5-6746-4481-BAB7-DDB87D66D645}" srcOrd="0" destOrd="0" presId="urn:microsoft.com/office/officeart/2009/3/layout/HorizontalOrganizationChart"/>
    <dgm:cxn modelId="{AE885913-EC58-49CE-A1AF-C3A3EA80EE1B}" type="presParOf" srcId="{76A902F5-DCEB-4D50-942B-904B82994D23}" destId="{443B6D64-4296-415E-ABDE-5D8EF073BB53}" srcOrd="1" destOrd="0" presId="urn:microsoft.com/office/officeart/2009/3/layout/HorizontalOrganizationChart"/>
    <dgm:cxn modelId="{6B530D28-5839-4DAE-80CC-739CA183E673}" type="presParOf" srcId="{6780F58F-8840-4712-B543-4F9E10E00755}" destId="{BA19BCF9-FE60-463A-A8CB-F13CEB21EB37}" srcOrd="1" destOrd="0" presId="urn:microsoft.com/office/officeart/2009/3/layout/HorizontalOrganizationChart"/>
    <dgm:cxn modelId="{DECDFE0A-9CBA-428B-B071-97B9075EFC69}" type="presParOf" srcId="{6780F58F-8840-4712-B543-4F9E10E00755}" destId="{7850FCD4-8B8E-44BF-A2C5-C378D135D165}" srcOrd="2" destOrd="0" presId="urn:microsoft.com/office/officeart/2009/3/layout/HorizontalOrganizationChart"/>
    <dgm:cxn modelId="{2B67E9C5-C43A-4FB5-8B4C-3BED9BD28370}" type="presParOf" srcId="{A0C2A0EE-708C-4438-A524-9C770824A8A4}" destId="{F428E2A3-E051-4056-A335-50235023A622}" srcOrd="2" destOrd="0" presId="urn:microsoft.com/office/officeart/2009/3/layout/HorizontalOrganizationChart"/>
    <dgm:cxn modelId="{8683E202-771F-445F-9932-2C6D18FB65CA}" type="presParOf" srcId="{A0C2A0EE-708C-4438-A524-9C770824A8A4}" destId="{D41F77CA-4B3B-43BE-A411-C9252FCB8375}" srcOrd="3" destOrd="0" presId="urn:microsoft.com/office/officeart/2009/3/layout/HorizontalOrganizationChart"/>
    <dgm:cxn modelId="{F18F99C5-D73A-46D2-B00E-02E765D96CDF}" type="presParOf" srcId="{D41F77CA-4B3B-43BE-A411-C9252FCB8375}" destId="{A82C2E7A-1C13-44A8-B5E1-6A9022E21219}" srcOrd="0" destOrd="0" presId="urn:microsoft.com/office/officeart/2009/3/layout/HorizontalOrganizationChart"/>
    <dgm:cxn modelId="{5D95FBCA-A791-4AA2-84A0-1B54E32B12CF}" type="presParOf" srcId="{A82C2E7A-1C13-44A8-B5E1-6A9022E21219}" destId="{682F4240-20AD-4D30-9C7A-2A047DB37BC8}" srcOrd="0" destOrd="0" presId="urn:microsoft.com/office/officeart/2009/3/layout/HorizontalOrganizationChart"/>
    <dgm:cxn modelId="{A21AAF8E-8813-4D28-8AD2-4196C57D44AA}" type="presParOf" srcId="{A82C2E7A-1C13-44A8-B5E1-6A9022E21219}" destId="{14E15048-3B3F-419C-BBE4-120F4BBCFC0F}" srcOrd="1" destOrd="0" presId="urn:microsoft.com/office/officeart/2009/3/layout/HorizontalOrganizationChart"/>
    <dgm:cxn modelId="{8AD85D53-8ED1-48FD-9B11-FF933A7E684F}" type="presParOf" srcId="{D41F77CA-4B3B-43BE-A411-C9252FCB8375}" destId="{55268ABA-29BA-4DED-9365-285DF837A1F0}" srcOrd="1" destOrd="0" presId="urn:microsoft.com/office/officeart/2009/3/layout/HorizontalOrganizationChart"/>
    <dgm:cxn modelId="{F080EA29-E2B4-40E0-BAE1-D6014BC9CBE5}" type="presParOf" srcId="{D41F77CA-4B3B-43BE-A411-C9252FCB8375}" destId="{8CA9A55E-A746-4867-A1F0-64CF95401FAD}" srcOrd="2" destOrd="0" presId="urn:microsoft.com/office/officeart/2009/3/layout/HorizontalOrganizationChart"/>
    <dgm:cxn modelId="{34791F40-31E3-46CD-A8DB-D627458BE34A}" type="presParOf" srcId="{8CA9A55E-A746-4867-A1F0-64CF95401FAD}" destId="{A2326460-A7DB-4375-BAA0-7425A37FB0A4}" srcOrd="0" destOrd="0" presId="urn:microsoft.com/office/officeart/2009/3/layout/HorizontalOrganizationChart"/>
    <dgm:cxn modelId="{C5495A43-5AFE-4407-82F0-2AD1AF76DDDF}" type="presParOf" srcId="{8CA9A55E-A746-4867-A1F0-64CF95401FAD}" destId="{83FA5A39-82BB-4044-A54A-455B49E29C0D}" srcOrd="1" destOrd="0" presId="urn:microsoft.com/office/officeart/2009/3/layout/HorizontalOrganizationChart"/>
    <dgm:cxn modelId="{C1F9C036-DCCE-4B8F-B0DB-1AE639E276B2}" type="presParOf" srcId="{83FA5A39-82BB-4044-A54A-455B49E29C0D}" destId="{823FD1BB-19A1-4E12-A7FC-2A3C3922DFB0}" srcOrd="0" destOrd="0" presId="urn:microsoft.com/office/officeart/2009/3/layout/HorizontalOrganizationChart"/>
    <dgm:cxn modelId="{16DE9883-1FB9-4669-BE4C-A68F7C87F826}" type="presParOf" srcId="{823FD1BB-19A1-4E12-A7FC-2A3C3922DFB0}" destId="{E498EE6B-02F3-4A9C-897D-56EEFEDF2620}" srcOrd="0" destOrd="0" presId="urn:microsoft.com/office/officeart/2009/3/layout/HorizontalOrganizationChart"/>
    <dgm:cxn modelId="{C1D270EB-CC54-4C17-8CF4-266515B56DB9}" type="presParOf" srcId="{823FD1BB-19A1-4E12-A7FC-2A3C3922DFB0}" destId="{50E7BDD1-3A46-4A4D-8CAC-8212F9F67B7E}" srcOrd="1" destOrd="0" presId="urn:microsoft.com/office/officeart/2009/3/layout/HorizontalOrganizationChart"/>
    <dgm:cxn modelId="{F4547012-A319-463C-AC72-F8D628CF4B35}" type="presParOf" srcId="{83FA5A39-82BB-4044-A54A-455B49E29C0D}" destId="{F81D27DB-D26C-455A-9BEB-B6DB0E5045DD}" srcOrd="1" destOrd="0" presId="urn:microsoft.com/office/officeart/2009/3/layout/HorizontalOrganizationChart"/>
    <dgm:cxn modelId="{B16A0989-6E8B-469D-BCEE-09C65FCD98A0}" type="presParOf" srcId="{83FA5A39-82BB-4044-A54A-455B49E29C0D}" destId="{A4ABEB9C-704B-469E-8134-E399CE66DB0A}" srcOrd="2" destOrd="0" presId="urn:microsoft.com/office/officeart/2009/3/layout/HorizontalOrganizationChart"/>
    <dgm:cxn modelId="{35878178-24C6-4500-874F-A550170CB504}" type="presParOf" srcId="{8CA9A55E-A746-4867-A1F0-64CF95401FAD}" destId="{5EC9A4E5-4B8B-40C3-B79F-3605A8FD50F9}" srcOrd="2" destOrd="0" presId="urn:microsoft.com/office/officeart/2009/3/layout/HorizontalOrganizationChart"/>
    <dgm:cxn modelId="{8DDC67D1-A2B1-48B8-A945-93A45EF4D715}" type="presParOf" srcId="{8CA9A55E-A746-4867-A1F0-64CF95401FAD}" destId="{DA238F48-0C68-4B02-9119-76D5F6FF2DA7}" srcOrd="3" destOrd="0" presId="urn:microsoft.com/office/officeart/2009/3/layout/HorizontalOrganizationChart"/>
    <dgm:cxn modelId="{5BCBE38D-58C2-4D86-97B5-FCE89BE73E50}" type="presParOf" srcId="{DA238F48-0C68-4B02-9119-76D5F6FF2DA7}" destId="{83B273F5-45F4-44EC-ACCD-6000783544EE}" srcOrd="0" destOrd="0" presId="urn:microsoft.com/office/officeart/2009/3/layout/HorizontalOrganizationChart"/>
    <dgm:cxn modelId="{A956E07B-FD41-4BB4-BEBB-63D730AF4DE5}" type="presParOf" srcId="{83B273F5-45F4-44EC-ACCD-6000783544EE}" destId="{D8922921-0727-4031-9152-F9AD8ED4AFCB}" srcOrd="0" destOrd="0" presId="urn:microsoft.com/office/officeart/2009/3/layout/HorizontalOrganizationChart"/>
    <dgm:cxn modelId="{D35A782A-10C3-47DF-84D5-08784715AB3E}" type="presParOf" srcId="{83B273F5-45F4-44EC-ACCD-6000783544EE}" destId="{88532262-6ABC-494F-8DA7-56289C4AA64A}" srcOrd="1" destOrd="0" presId="urn:microsoft.com/office/officeart/2009/3/layout/HorizontalOrganizationChart"/>
    <dgm:cxn modelId="{A02046C9-C8A9-4C6E-B7BB-2E7B72560029}" type="presParOf" srcId="{DA238F48-0C68-4B02-9119-76D5F6FF2DA7}" destId="{0DC317F4-C641-41C4-88D9-C32240D66E53}" srcOrd="1" destOrd="0" presId="urn:microsoft.com/office/officeart/2009/3/layout/HorizontalOrganizationChart"/>
    <dgm:cxn modelId="{453CB74C-3F54-40D3-B3AF-82504473B967}" type="presParOf" srcId="{DA238F48-0C68-4B02-9119-76D5F6FF2DA7}" destId="{36585CA7-EA9B-4B2A-B9FB-3CF5424D20A9}" srcOrd="2" destOrd="0" presId="urn:microsoft.com/office/officeart/2009/3/layout/HorizontalOrganizationChart"/>
    <dgm:cxn modelId="{1EB240FB-1DB2-49F0-B88D-ECF67A866058}" type="presParOf" srcId="{8CA9A55E-A746-4867-A1F0-64CF95401FAD}" destId="{98E1EB4D-0C9D-4806-B3E8-F74CAEA9C6F9}" srcOrd="4" destOrd="0" presId="urn:microsoft.com/office/officeart/2009/3/layout/HorizontalOrganizationChart"/>
    <dgm:cxn modelId="{2C3119E4-AAA1-4E2F-BA23-E76E267F9FB4}" type="presParOf" srcId="{8CA9A55E-A746-4867-A1F0-64CF95401FAD}" destId="{C9CEB665-D028-450C-B0CC-D534B9B92DB1}" srcOrd="5" destOrd="0" presId="urn:microsoft.com/office/officeart/2009/3/layout/HorizontalOrganizationChart"/>
    <dgm:cxn modelId="{CE15B95C-77E8-4642-A71E-EB485CED1A74}" type="presParOf" srcId="{C9CEB665-D028-450C-B0CC-D534B9B92DB1}" destId="{EA356C96-D57C-43BC-B0BF-DE1C96AC166B}" srcOrd="0" destOrd="0" presId="urn:microsoft.com/office/officeart/2009/3/layout/HorizontalOrganizationChart"/>
    <dgm:cxn modelId="{2B266D77-6512-4E4A-A0AF-68ABB96144DA}" type="presParOf" srcId="{EA356C96-D57C-43BC-B0BF-DE1C96AC166B}" destId="{52DB1522-69CB-470F-9DAA-3F600FF39988}" srcOrd="0" destOrd="0" presId="urn:microsoft.com/office/officeart/2009/3/layout/HorizontalOrganizationChart"/>
    <dgm:cxn modelId="{C2558926-0A0A-4521-8FA4-CD2D9D953BDA}" type="presParOf" srcId="{EA356C96-D57C-43BC-B0BF-DE1C96AC166B}" destId="{A8C08322-00FF-4E05-A79C-5CBFC5D73213}" srcOrd="1" destOrd="0" presId="urn:microsoft.com/office/officeart/2009/3/layout/HorizontalOrganizationChart"/>
    <dgm:cxn modelId="{2D3E42D4-EECB-486D-B035-5D98C7E88B5E}" type="presParOf" srcId="{C9CEB665-D028-450C-B0CC-D534B9B92DB1}" destId="{526B1B77-2E69-430F-A3A1-2B7AA2E81806}" srcOrd="1" destOrd="0" presId="urn:microsoft.com/office/officeart/2009/3/layout/HorizontalOrganizationChart"/>
    <dgm:cxn modelId="{97D39DC1-5F88-4337-B7B1-7278C49B2648}" type="presParOf" srcId="{C9CEB665-D028-450C-B0CC-D534B9B92DB1}" destId="{11C2FCC7-B25F-4937-B783-9045F0A5EDC1}" srcOrd="2" destOrd="0" presId="urn:microsoft.com/office/officeart/2009/3/layout/HorizontalOrganizationChart"/>
    <dgm:cxn modelId="{F5EF6086-FBB0-4B84-AF4B-0CA6EC3BF133}" type="presParOf" srcId="{A0C2A0EE-708C-4438-A524-9C770824A8A4}" destId="{DE1A9E89-6499-4E2F-8E24-9FD578AE413D}" srcOrd="4" destOrd="0" presId="urn:microsoft.com/office/officeart/2009/3/layout/HorizontalOrganizationChart"/>
    <dgm:cxn modelId="{E907B339-35FD-4742-A781-CA2568504D43}" type="presParOf" srcId="{A0C2A0EE-708C-4438-A524-9C770824A8A4}" destId="{FDD6A688-25C1-4AE2-A279-7CD29CB52C75}" srcOrd="5" destOrd="0" presId="urn:microsoft.com/office/officeart/2009/3/layout/HorizontalOrganizationChart"/>
    <dgm:cxn modelId="{521C6ECC-E958-442A-B5B5-204D3506C7D9}" type="presParOf" srcId="{FDD6A688-25C1-4AE2-A279-7CD29CB52C75}" destId="{A1E5FE45-6652-43CB-88D0-1C4214C631F2}" srcOrd="0" destOrd="0" presId="urn:microsoft.com/office/officeart/2009/3/layout/HorizontalOrganizationChart"/>
    <dgm:cxn modelId="{528E1066-4887-44BF-8EEA-495235300B36}" type="presParOf" srcId="{A1E5FE45-6652-43CB-88D0-1C4214C631F2}" destId="{39DAC558-A94A-4ABA-BF59-6CD6A02047F0}" srcOrd="0" destOrd="0" presId="urn:microsoft.com/office/officeart/2009/3/layout/HorizontalOrganizationChart"/>
    <dgm:cxn modelId="{4F8259B9-E982-4F0F-873A-5AEE5F5F74D8}" type="presParOf" srcId="{A1E5FE45-6652-43CB-88D0-1C4214C631F2}" destId="{0807AC4C-97CF-424F-A45A-A0E11D5383D2}" srcOrd="1" destOrd="0" presId="urn:microsoft.com/office/officeart/2009/3/layout/HorizontalOrganizationChart"/>
    <dgm:cxn modelId="{60D9AC6E-C24F-464D-A68A-D2C61625CBAC}" type="presParOf" srcId="{FDD6A688-25C1-4AE2-A279-7CD29CB52C75}" destId="{A8C5CE5C-1307-4948-BB2E-80AB465099B1}" srcOrd="1" destOrd="0" presId="urn:microsoft.com/office/officeart/2009/3/layout/HorizontalOrganizationChart"/>
    <dgm:cxn modelId="{D3F0B25E-ECC1-4861-A53C-F77ABEFCE771}" type="presParOf" srcId="{FDD6A688-25C1-4AE2-A279-7CD29CB52C75}" destId="{709146AF-58AB-4B43-96B7-564D66A50E7A}" srcOrd="2" destOrd="0" presId="urn:microsoft.com/office/officeart/2009/3/layout/HorizontalOrganizationChart"/>
    <dgm:cxn modelId="{2B574559-0EFB-411E-B439-0216416D8E9B}" type="presParOf" srcId="{A0C2A0EE-708C-4438-A524-9C770824A8A4}" destId="{ACD35B95-9287-4F15-9DBC-F9CAEC405093}" srcOrd="6" destOrd="0" presId="urn:microsoft.com/office/officeart/2009/3/layout/HorizontalOrganizationChart"/>
    <dgm:cxn modelId="{882E2012-F03F-4ED5-8BDC-CFE49D0C59E1}" type="presParOf" srcId="{A0C2A0EE-708C-4438-A524-9C770824A8A4}" destId="{53D843FA-ECD9-49C9-BD43-8D21DF091D49}" srcOrd="7" destOrd="0" presId="urn:microsoft.com/office/officeart/2009/3/layout/HorizontalOrganizationChart"/>
    <dgm:cxn modelId="{1FB3E694-A0FA-4A5C-9DCF-1EF5483692F3}" type="presParOf" srcId="{53D843FA-ECD9-49C9-BD43-8D21DF091D49}" destId="{50B86438-0E7A-4C9E-9F70-406227866616}" srcOrd="0" destOrd="0" presId="urn:microsoft.com/office/officeart/2009/3/layout/HorizontalOrganizationChart"/>
    <dgm:cxn modelId="{555F3DAA-1CCF-409A-AB99-7F52009A2688}" type="presParOf" srcId="{50B86438-0E7A-4C9E-9F70-406227866616}" destId="{0A5751D0-6711-43E8-A88C-6455838785F2}" srcOrd="0" destOrd="0" presId="urn:microsoft.com/office/officeart/2009/3/layout/HorizontalOrganizationChart"/>
    <dgm:cxn modelId="{54A06B7A-8C6C-4A96-8B73-D014218586DF}" type="presParOf" srcId="{50B86438-0E7A-4C9E-9F70-406227866616}" destId="{65FF15C4-8BD0-44A1-8539-9CB6FB9F6BC6}" srcOrd="1" destOrd="0" presId="urn:microsoft.com/office/officeart/2009/3/layout/HorizontalOrganizationChart"/>
    <dgm:cxn modelId="{0B68AEFE-2FEB-4428-AA96-463B254B0D31}" type="presParOf" srcId="{53D843FA-ECD9-49C9-BD43-8D21DF091D49}" destId="{1E040A5F-3E5E-4A92-A19C-AFE3AC72AFC7}" srcOrd="1" destOrd="0" presId="urn:microsoft.com/office/officeart/2009/3/layout/HorizontalOrganizationChart"/>
    <dgm:cxn modelId="{AFAC0C6B-3548-4B19-AF12-A77C3B4B11C4}" type="presParOf" srcId="{53D843FA-ECD9-49C9-BD43-8D21DF091D49}" destId="{FC2BC4F1-14C0-4498-B962-F956C9EAED7E}" srcOrd="2" destOrd="0" presId="urn:microsoft.com/office/officeart/2009/3/layout/HorizontalOrganizationChart"/>
    <dgm:cxn modelId="{C2B0FAB4-BC12-422F-8DAA-5661BF48FFC2}" type="presParOf" srcId="{FC2BC4F1-14C0-4498-B962-F956C9EAED7E}" destId="{0116161E-08E6-4F03-BE90-83C11DEDD35B}" srcOrd="0" destOrd="0" presId="urn:microsoft.com/office/officeart/2009/3/layout/HorizontalOrganizationChart"/>
    <dgm:cxn modelId="{7EADD27B-12E0-4703-94C9-1C5CDBA6FFB8}" type="presParOf" srcId="{FC2BC4F1-14C0-4498-B962-F956C9EAED7E}" destId="{2AA969E3-63AC-4BD1-94AC-D2730118E492}" srcOrd="1" destOrd="0" presId="urn:microsoft.com/office/officeart/2009/3/layout/HorizontalOrganizationChart"/>
    <dgm:cxn modelId="{D03F41CB-8C70-4304-AA57-05D2F31EA616}" type="presParOf" srcId="{2AA969E3-63AC-4BD1-94AC-D2730118E492}" destId="{BE3AC11E-CA1A-40BB-B9C6-69B801CB9C9D}" srcOrd="0" destOrd="0" presId="urn:microsoft.com/office/officeart/2009/3/layout/HorizontalOrganizationChart"/>
    <dgm:cxn modelId="{E85EF9B1-E0CB-44A4-A26F-85DFEB361ADB}" type="presParOf" srcId="{BE3AC11E-CA1A-40BB-B9C6-69B801CB9C9D}" destId="{4BDF3413-C3C3-44FE-8AC3-6C5E5A206887}" srcOrd="0" destOrd="0" presId="urn:microsoft.com/office/officeart/2009/3/layout/HorizontalOrganizationChart"/>
    <dgm:cxn modelId="{E7FCAADB-DE2A-42A2-A986-E4319494EC3D}" type="presParOf" srcId="{BE3AC11E-CA1A-40BB-B9C6-69B801CB9C9D}" destId="{ECDFDEBE-27C0-41B6-8373-67AFE8A94B64}" srcOrd="1" destOrd="0" presId="urn:microsoft.com/office/officeart/2009/3/layout/HorizontalOrganizationChart"/>
    <dgm:cxn modelId="{4FBC6582-F672-4042-AD53-E1EC34AD179A}" type="presParOf" srcId="{2AA969E3-63AC-4BD1-94AC-D2730118E492}" destId="{952C9221-6B1F-4E7B-B526-361ABBD63209}" srcOrd="1" destOrd="0" presId="urn:microsoft.com/office/officeart/2009/3/layout/HorizontalOrganizationChart"/>
    <dgm:cxn modelId="{DDEBD474-51AB-42E5-917F-6C99D779E122}" type="presParOf" srcId="{2AA969E3-63AC-4BD1-94AC-D2730118E492}" destId="{84D78F7F-EB08-40CE-BB98-BFCEFA58B665}" srcOrd="2" destOrd="0" presId="urn:microsoft.com/office/officeart/2009/3/layout/HorizontalOrganizationChart"/>
    <dgm:cxn modelId="{5F1F7EAB-1658-4E02-81DC-156A61FF24E4}" type="presParOf" srcId="{84D78F7F-EB08-40CE-BB98-BFCEFA58B665}" destId="{7C0C7E32-C55D-40C3-8CB5-8B6413B5AFA0}" srcOrd="0" destOrd="0" presId="urn:microsoft.com/office/officeart/2009/3/layout/HorizontalOrganizationChart"/>
    <dgm:cxn modelId="{E3EC324B-7936-4E7B-B796-572242EFEF04}" type="presParOf" srcId="{84D78F7F-EB08-40CE-BB98-BFCEFA58B665}" destId="{5052093B-EF94-4237-8364-2D8D2377CD73}" srcOrd="1" destOrd="0" presId="urn:microsoft.com/office/officeart/2009/3/layout/HorizontalOrganizationChart"/>
    <dgm:cxn modelId="{7C5248BA-4BAE-408D-BF80-D82513C99953}" type="presParOf" srcId="{5052093B-EF94-4237-8364-2D8D2377CD73}" destId="{3A256925-43C4-4436-B178-024E0D75ECB8}" srcOrd="0" destOrd="0" presId="urn:microsoft.com/office/officeart/2009/3/layout/HorizontalOrganizationChart"/>
    <dgm:cxn modelId="{B38F5032-9940-4779-9630-77A6F4E1D4E0}" type="presParOf" srcId="{3A256925-43C4-4436-B178-024E0D75ECB8}" destId="{63465D90-93B2-4BFA-A898-EC3782FA90B9}" srcOrd="0" destOrd="0" presId="urn:microsoft.com/office/officeart/2009/3/layout/HorizontalOrganizationChart"/>
    <dgm:cxn modelId="{C14A4E40-E7E8-4FDC-AC49-25733BB5F976}" type="presParOf" srcId="{3A256925-43C4-4436-B178-024E0D75ECB8}" destId="{E16744A1-72A6-4F0B-B0BC-63258C623564}" srcOrd="1" destOrd="0" presId="urn:microsoft.com/office/officeart/2009/3/layout/HorizontalOrganizationChart"/>
    <dgm:cxn modelId="{620E2C8B-F62F-4EBD-86C4-51BE8AF945AB}" type="presParOf" srcId="{5052093B-EF94-4237-8364-2D8D2377CD73}" destId="{F339A640-7B54-4B94-9283-552B178E5426}" srcOrd="1" destOrd="0" presId="urn:microsoft.com/office/officeart/2009/3/layout/HorizontalOrganizationChart"/>
    <dgm:cxn modelId="{002821B8-2A6B-4ED8-B590-DD40A2ECFF1C}" type="presParOf" srcId="{5052093B-EF94-4237-8364-2D8D2377CD73}" destId="{E8FCD8DE-42EC-47BE-BE1C-1C78AF8237AC}" srcOrd="2" destOrd="0" presId="urn:microsoft.com/office/officeart/2009/3/layout/HorizontalOrganizationChart"/>
    <dgm:cxn modelId="{E77CD5AD-FB76-4725-9B8D-F176F969B185}" type="presParOf" srcId="{84D78F7F-EB08-40CE-BB98-BFCEFA58B665}" destId="{29A5919F-8046-4F9E-8BA0-4B81B0B5DF24}" srcOrd="2" destOrd="0" presId="urn:microsoft.com/office/officeart/2009/3/layout/HorizontalOrganizationChart"/>
    <dgm:cxn modelId="{8E92B309-BFB3-4DB2-AC66-661668E8FBF9}" type="presParOf" srcId="{84D78F7F-EB08-40CE-BB98-BFCEFA58B665}" destId="{B1B35D8D-8EC5-4E85-BC51-59F64387E765}" srcOrd="3" destOrd="0" presId="urn:microsoft.com/office/officeart/2009/3/layout/HorizontalOrganizationChart"/>
    <dgm:cxn modelId="{B006208F-316F-4BA0-B627-B26B03EAEC7D}" type="presParOf" srcId="{B1B35D8D-8EC5-4E85-BC51-59F64387E765}" destId="{A53605F2-35AC-47CB-948C-08E9A4A91E00}" srcOrd="0" destOrd="0" presId="urn:microsoft.com/office/officeart/2009/3/layout/HorizontalOrganizationChart"/>
    <dgm:cxn modelId="{D0F02C85-89B1-4C3D-8EA9-3EC5BEBAE259}" type="presParOf" srcId="{A53605F2-35AC-47CB-948C-08E9A4A91E00}" destId="{9D3C1339-C7BF-4717-BC76-4C358029F833}" srcOrd="0" destOrd="0" presId="urn:microsoft.com/office/officeart/2009/3/layout/HorizontalOrganizationChart"/>
    <dgm:cxn modelId="{197BF213-E54B-48B2-B7AC-F6E049771B81}" type="presParOf" srcId="{A53605F2-35AC-47CB-948C-08E9A4A91E00}" destId="{C8B6E152-2502-43AA-95D1-10E140409575}" srcOrd="1" destOrd="0" presId="urn:microsoft.com/office/officeart/2009/3/layout/HorizontalOrganizationChart"/>
    <dgm:cxn modelId="{5FB2BA4E-6923-49D5-BDAC-656EAE1CA8CF}" type="presParOf" srcId="{B1B35D8D-8EC5-4E85-BC51-59F64387E765}" destId="{6974D038-AA90-4177-88F3-0BD9AE7C801A}" srcOrd="1" destOrd="0" presId="urn:microsoft.com/office/officeart/2009/3/layout/HorizontalOrganizationChart"/>
    <dgm:cxn modelId="{164D7916-A033-4A62-A761-B464A849D60F}" type="presParOf" srcId="{B1B35D8D-8EC5-4E85-BC51-59F64387E765}" destId="{EDA04D76-D2D8-470B-B294-F6BE1E190EE0}" srcOrd="2" destOrd="0" presId="urn:microsoft.com/office/officeart/2009/3/layout/HorizontalOrganizationChart"/>
    <dgm:cxn modelId="{DC37A176-EF01-4CBE-A51C-5C3650E4F1F3}" type="presParOf" srcId="{EDA04D76-D2D8-470B-B294-F6BE1E190EE0}" destId="{CDACECDE-43A6-463D-A325-A407A7945A63}" srcOrd="0" destOrd="0" presId="urn:microsoft.com/office/officeart/2009/3/layout/HorizontalOrganizationChart"/>
    <dgm:cxn modelId="{7635B22F-4F1C-4FE6-B9DC-750853E3D045}" type="presParOf" srcId="{EDA04D76-D2D8-470B-B294-F6BE1E190EE0}" destId="{69F29F2B-7A53-4D1A-BC23-7C660E415ACC}" srcOrd="1" destOrd="0" presId="urn:microsoft.com/office/officeart/2009/3/layout/HorizontalOrganizationChart"/>
    <dgm:cxn modelId="{7FC59B5F-A3D8-4E5F-A881-3F15F247050B}" type="presParOf" srcId="{69F29F2B-7A53-4D1A-BC23-7C660E415ACC}" destId="{230487FB-53BF-425F-B220-A8B88F0EC428}" srcOrd="0" destOrd="0" presId="urn:microsoft.com/office/officeart/2009/3/layout/HorizontalOrganizationChart"/>
    <dgm:cxn modelId="{661EC5A0-024A-439C-BAFE-1874083A7D93}" type="presParOf" srcId="{230487FB-53BF-425F-B220-A8B88F0EC428}" destId="{ED5FA922-6EFD-4FFC-9596-C6A032B1D597}" srcOrd="0" destOrd="0" presId="urn:microsoft.com/office/officeart/2009/3/layout/HorizontalOrganizationChart"/>
    <dgm:cxn modelId="{7A11C6CA-3848-4B3B-AA55-8D099B2EE0C0}" type="presParOf" srcId="{230487FB-53BF-425F-B220-A8B88F0EC428}" destId="{483FB6CA-9A05-437A-936D-17811FC9DF0E}" srcOrd="1" destOrd="0" presId="urn:microsoft.com/office/officeart/2009/3/layout/HorizontalOrganizationChart"/>
    <dgm:cxn modelId="{2B4CF30A-877F-4053-AFDA-27222DDF0976}" type="presParOf" srcId="{69F29F2B-7A53-4D1A-BC23-7C660E415ACC}" destId="{131A7E9F-91E3-49C3-A905-C29C79749245}" srcOrd="1" destOrd="0" presId="urn:microsoft.com/office/officeart/2009/3/layout/HorizontalOrganizationChart"/>
    <dgm:cxn modelId="{582E7F6A-7F43-426A-98F1-824ACDC53371}" type="presParOf" srcId="{69F29F2B-7A53-4D1A-BC23-7C660E415ACC}" destId="{FC7DC5C8-9503-40FB-8B7F-799164FB8FD9}" srcOrd="2" destOrd="0" presId="urn:microsoft.com/office/officeart/2009/3/layout/HorizontalOrganizationChart"/>
    <dgm:cxn modelId="{AE77D3BD-D7DB-4EA1-86DF-1B1AD3236AA1}" type="presParOf" srcId="{EDA04D76-D2D8-470B-B294-F6BE1E190EE0}" destId="{A7988979-F8B3-4622-903C-C9942AC9F9A2}" srcOrd="2" destOrd="0" presId="urn:microsoft.com/office/officeart/2009/3/layout/HorizontalOrganizationChart"/>
    <dgm:cxn modelId="{094970CE-6EBA-4B52-8471-4E13F0632E05}" type="presParOf" srcId="{EDA04D76-D2D8-470B-B294-F6BE1E190EE0}" destId="{2D57031B-8824-47F8-9A6C-376A1258ECA6}" srcOrd="3" destOrd="0" presId="urn:microsoft.com/office/officeart/2009/3/layout/HorizontalOrganizationChart"/>
    <dgm:cxn modelId="{A7DA3C8A-0D4E-4945-8D55-C47527F44D2C}" type="presParOf" srcId="{2D57031B-8824-47F8-9A6C-376A1258ECA6}" destId="{E0611B6A-B0CC-4658-8AB1-E74BB5BE9195}" srcOrd="0" destOrd="0" presId="urn:microsoft.com/office/officeart/2009/3/layout/HorizontalOrganizationChart"/>
    <dgm:cxn modelId="{328177DC-3C28-4511-9609-1B518F5024F1}" type="presParOf" srcId="{E0611B6A-B0CC-4658-8AB1-E74BB5BE9195}" destId="{B5CE3C05-EE5C-4083-A27B-87C54023CD4B}" srcOrd="0" destOrd="0" presId="urn:microsoft.com/office/officeart/2009/3/layout/HorizontalOrganizationChart"/>
    <dgm:cxn modelId="{3E36D303-F2C8-43DB-A024-E0456A74887C}" type="presParOf" srcId="{E0611B6A-B0CC-4658-8AB1-E74BB5BE9195}" destId="{4AD47F2E-CAE3-49E2-A859-3D626898FBE8}" srcOrd="1" destOrd="0" presId="urn:microsoft.com/office/officeart/2009/3/layout/HorizontalOrganizationChart"/>
    <dgm:cxn modelId="{2804D5B3-2F56-4726-82EB-66CBE05353AB}" type="presParOf" srcId="{2D57031B-8824-47F8-9A6C-376A1258ECA6}" destId="{4CD28CB1-6B73-4673-82B8-427789367ACB}" srcOrd="1" destOrd="0" presId="urn:microsoft.com/office/officeart/2009/3/layout/HorizontalOrganizationChart"/>
    <dgm:cxn modelId="{86CF2A55-4A4E-4647-963D-ACC554A7ECC1}" type="presParOf" srcId="{2D57031B-8824-47F8-9A6C-376A1258ECA6}" destId="{012D5D86-F1F1-482C-BD07-96BF9FF0B5DD}" srcOrd="2" destOrd="0" presId="urn:microsoft.com/office/officeart/2009/3/layout/HorizontalOrganizationChart"/>
    <dgm:cxn modelId="{13E0851D-F1FF-4FDE-B418-389291804E05}" type="presParOf" srcId="{EDA04D76-D2D8-470B-B294-F6BE1E190EE0}" destId="{7EC8E51F-4D6A-4A0B-95B8-D7E6A918BB17}" srcOrd="4" destOrd="0" presId="urn:microsoft.com/office/officeart/2009/3/layout/HorizontalOrganizationChart"/>
    <dgm:cxn modelId="{21AEA727-AD0B-4586-8683-22B832FB8420}" type="presParOf" srcId="{EDA04D76-D2D8-470B-B294-F6BE1E190EE0}" destId="{653D0797-9EC2-4672-8AEA-2F2D19CC2220}" srcOrd="5" destOrd="0" presId="urn:microsoft.com/office/officeart/2009/3/layout/HorizontalOrganizationChart"/>
    <dgm:cxn modelId="{9A806928-6642-4667-BA1C-55B7BB1D97F3}" type="presParOf" srcId="{653D0797-9EC2-4672-8AEA-2F2D19CC2220}" destId="{09DA442B-A953-4497-9FF1-515D43A3482E}" srcOrd="0" destOrd="0" presId="urn:microsoft.com/office/officeart/2009/3/layout/HorizontalOrganizationChart"/>
    <dgm:cxn modelId="{0349885B-233D-44F8-9090-416D19E05B6C}" type="presParOf" srcId="{09DA442B-A953-4497-9FF1-515D43A3482E}" destId="{E295C6E9-D75D-4B30-AF02-EE2727C30204}" srcOrd="0" destOrd="0" presId="urn:microsoft.com/office/officeart/2009/3/layout/HorizontalOrganizationChart"/>
    <dgm:cxn modelId="{D232B5D9-CB5E-4951-A8BD-D754961F8D5C}" type="presParOf" srcId="{09DA442B-A953-4497-9FF1-515D43A3482E}" destId="{677F81B7-E544-4DFD-BF8D-9405354B4043}" srcOrd="1" destOrd="0" presId="urn:microsoft.com/office/officeart/2009/3/layout/HorizontalOrganizationChart"/>
    <dgm:cxn modelId="{BDAF96C3-DAA5-4C31-B84F-9960470716EB}" type="presParOf" srcId="{653D0797-9EC2-4672-8AEA-2F2D19CC2220}" destId="{CD15F918-000A-4C73-A1D9-A5278C9F4CEA}" srcOrd="1" destOrd="0" presId="urn:microsoft.com/office/officeart/2009/3/layout/HorizontalOrganizationChart"/>
    <dgm:cxn modelId="{82CC3004-3C41-4DAD-B825-183D7AFA47B2}" type="presParOf" srcId="{653D0797-9EC2-4672-8AEA-2F2D19CC2220}" destId="{85BE31B3-2718-4FE2-A9B2-9664564B367B}" srcOrd="2" destOrd="0" presId="urn:microsoft.com/office/officeart/2009/3/layout/HorizontalOrganizationChart"/>
    <dgm:cxn modelId="{E52A1DDF-7E8D-4ACC-AC11-D31415FE2D60}" type="presParOf" srcId="{2443C8C9-9970-43F5-9582-BB6A17584BA0}" destId="{7D8E3143-147F-4404-BF74-7D0962C233B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C6025-DFBE-4F73-BAA7-9BA323C84627}">
      <dsp:nvSpPr>
        <dsp:cNvPr id="0" name=""/>
        <dsp:cNvSpPr/>
      </dsp:nvSpPr>
      <dsp:spPr>
        <a:xfrm>
          <a:off x="1574004" y="2630164"/>
          <a:ext cx="1829065" cy="1570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latin typeface="Raleway" panose="020B0503030101060003" pitchFamily="34" charset="0"/>
            </a:rPr>
            <a:t>Fermentatione</a:t>
          </a:r>
          <a:r>
            <a:rPr lang="it-IT" sz="1400" b="1" kern="1200" dirty="0">
              <a:latin typeface="Raleway" panose="020B0503030101060003" pitchFamily="34" charset="0"/>
            </a:rPr>
            <a:t> stato solido</a:t>
          </a:r>
          <a:endParaRPr lang="en-GB" sz="1400" b="1" kern="1200" dirty="0">
            <a:latin typeface="Raleway" panose="020B0503030101060003" pitchFamily="34" charset="0"/>
          </a:endParaRPr>
        </a:p>
      </dsp:txBody>
      <dsp:txXfrm>
        <a:off x="1857285" y="2873369"/>
        <a:ext cx="1262503" cy="1083897"/>
      </dsp:txXfrm>
    </dsp:sp>
    <dsp:sp modelId="{AD996034-C542-4951-9FA1-830F1218FD46}">
      <dsp:nvSpPr>
        <dsp:cNvPr id="0" name=""/>
        <dsp:cNvSpPr/>
      </dsp:nvSpPr>
      <dsp:spPr>
        <a:xfrm>
          <a:off x="1617646" y="3332351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B311-A69F-4931-812B-1777EF0CF94A}">
      <dsp:nvSpPr>
        <dsp:cNvPr id="0" name=""/>
        <dsp:cNvSpPr/>
      </dsp:nvSpPr>
      <dsp:spPr>
        <a:xfrm>
          <a:off x="0" y="1762044"/>
          <a:ext cx="1829065" cy="1570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t="-49000" b="-49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1FB07-3E17-4204-BF3E-E97BA1366747}">
      <dsp:nvSpPr>
        <dsp:cNvPr id="0" name=""/>
        <dsp:cNvSpPr/>
      </dsp:nvSpPr>
      <dsp:spPr>
        <a:xfrm>
          <a:off x="1252997" y="3123785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92122-4402-4BAD-AF04-1638AD063006}">
      <dsp:nvSpPr>
        <dsp:cNvPr id="0" name=""/>
        <dsp:cNvSpPr/>
      </dsp:nvSpPr>
      <dsp:spPr>
        <a:xfrm>
          <a:off x="3148009" y="1757028"/>
          <a:ext cx="1829065" cy="1570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anose="020B0503030101060003" pitchFamily="34" charset="0"/>
            </a:rPr>
            <a:t>Combustione</a:t>
          </a:r>
          <a:endParaRPr lang="en-GB" sz="1400" b="1" kern="1200" dirty="0">
            <a:latin typeface="Raleway" panose="020B0503030101060003" pitchFamily="34" charset="0"/>
          </a:endParaRPr>
        </a:p>
      </dsp:txBody>
      <dsp:txXfrm>
        <a:off x="3431290" y="2000233"/>
        <a:ext cx="1262503" cy="1083897"/>
      </dsp:txXfrm>
    </dsp:sp>
    <dsp:sp modelId="{AB12DAA9-550D-461B-81D9-D9ADDDE49DAC}">
      <dsp:nvSpPr>
        <dsp:cNvPr id="0" name=""/>
        <dsp:cNvSpPr/>
      </dsp:nvSpPr>
      <dsp:spPr>
        <a:xfrm>
          <a:off x="4406825" y="3115425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EE3D7-2AE4-49F9-8F07-558D6DE5F87B}">
      <dsp:nvSpPr>
        <dsp:cNvPr id="0" name=""/>
        <dsp:cNvSpPr/>
      </dsp:nvSpPr>
      <dsp:spPr>
        <a:xfrm>
          <a:off x="4721044" y="2626820"/>
          <a:ext cx="1829065" cy="1570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F732-704D-4B21-9BFE-0D14ECB8D115}">
      <dsp:nvSpPr>
        <dsp:cNvPr id="0" name=""/>
        <dsp:cNvSpPr/>
      </dsp:nvSpPr>
      <dsp:spPr>
        <a:xfrm>
          <a:off x="4765656" y="3325664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95323-B11C-469C-B457-8FB90736BF67}">
      <dsp:nvSpPr>
        <dsp:cNvPr id="0" name=""/>
        <dsp:cNvSpPr/>
      </dsp:nvSpPr>
      <dsp:spPr>
        <a:xfrm>
          <a:off x="1574004" y="893924"/>
          <a:ext cx="1829065" cy="1570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anose="020B0503030101060003" pitchFamily="34" charset="0"/>
            </a:rPr>
            <a:t>Pirolisi</a:t>
          </a:r>
          <a:endParaRPr lang="en-GB" sz="1400" b="1" kern="1200" dirty="0">
            <a:latin typeface="Raleway" panose="020B0503030101060003" pitchFamily="34" charset="0"/>
          </a:endParaRPr>
        </a:p>
      </dsp:txBody>
      <dsp:txXfrm>
        <a:off x="1857285" y="1137129"/>
        <a:ext cx="1262503" cy="1083897"/>
      </dsp:txXfrm>
    </dsp:sp>
    <dsp:sp modelId="{C00538C1-11B3-4B5A-B427-151883265AA3}">
      <dsp:nvSpPr>
        <dsp:cNvPr id="0" name=""/>
        <dsp:cNvSpPr/>
      </dsp:nvSpPr>
      <dsp:spPr>
        <a:xfrm>
          <a:off x="2827001" y="923599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8E78E-EFB4-49F6-A069-335B5126AF71}">
      <dsp:nvSpPr>
        <dsp:cNvPr id="0" name=""/>
        <dsp:cNvSpPr/>
      </dsp:nvSpPr>
      <dsp:spPr>
        <a:xfrm>
          <a:off x="3148009" y="20788"/>
          <a:ext cx="1829065" cy="1570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t="-29000" b="-29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009DD-9637-40E4-BB10-FF987BF8E15F}">
      <dsp:nvSpPr>
        <dsp:cNvPr id="0" name=""/>
        <dsp:cNvSpPr/>
      </dsp:nvSpPr>
      <dsp:spPr>
        <a:xfrm>
          <a:off x="3199409" y="716705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01D68-6F41-4547-87E3-BCD8F2FDD54E}">
      <dsp:nvSpPr>
        <dsp:cNvPr id="0" name=""/>
        <dsp:cNvSpPr/>
      </dsp:nvSpPr>
      <dsp:spPr>
        <a:xfrm>
          <a:off x="4721044" y="890580"/>
          <a:ext cx="1829065" cy="1570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anose="020B0503030101060003" pitchFamily="34" charset="0"/>
            </a:rPr>
            <a:t>Compostaggio</a:t>
          </a:r>
          <a:endParaRPr lang="en-GB" sz="1400" b="1" kern="1200" dirty="0">
            <a:latin typeface="Raleway" panose="020B0503030101060003" pitchFamily="34" charset="0"/>
          </a:endParaRPr>
        </a:p>
      </dsp:txBody>
      <dsp:txXfrm>
        <a:off x="5004325" y="1133785"/>
        <a:ext cx="1262503" cy="1083897"/>
      </dsp:txXfrm>
    </dsp:sp>
    <dsp:sp modelId="{A345B199-96A5-4216-8F80-B12F84A58978}">
      <dsp:nvSpPr>
        <dsp:cNvPr id="0" name=""/>
        <dsp:cNvSpPr/>
      </dsp:nvSpPr>
      <dsp:spPr>
        <a:xfrm>
          <a:off x="6303778" y="1586497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FD8B5-2032-47B4-8B52-E0F363AAC7D3}">
      <dsp:nvSpPr>
        <dsp:cNvPr id="0" name=""/>
        <dsp:cNvSpPr/>
      </dsp:nvSpPr>
      <dsp:spPr>
        <a:xfrm>
          <a:off x="6295049" y="1773329"/>
          <a:ext cx="1829065" cy="1570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2F9E9-6E68-4B11-9005-FBD53BA5E8FE}">
      <dsp:nvSpPr>
        <dsp:cNvPr id="0" name=""/>
        <dsp:cNvSpPr/>
      </dsp:nvSpPr>
      <dsp:spPr>
        <a:xfrm>
          <a:off x="6651940" y="1801751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6615E-99A0-476E-9691-3BD6B7712480}">
      <dsp:nvSpPr>
        <dsp:cNvPr id="0" name=""/>
        <dsp:cNvSpPr/>
      </dsp:nvSpPr>
      <dsp:spPr>
        <a:xfrm>
          <a:off x="6295049" y="37506"/>
          <a:ext cx="1829065" cy="1570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anose="020B0503030101060003" pitchFamily="34" charset="0"/>
            </a:rPr>
            <a:t>Adsorbente</a:t>
          </a:r>
          <a:endParaRPr lang="en-GB" sz="1400" b="1" kern="1200" dirty="0">
            <a:latin typeface="Raleway" panose="020B0503030101060003" pitchFamily="34" charset="0"/>
          </a:endParaRPr>
        </a:p>
      </dsp:txBody>
      <dsp:txXfrm>
        <a:off x="6578330" y="280711"/>
        <a:ext cx="1262503" cy="1083897"/>
      </dsp:txXfrm>
    </dsp:sp>
    <dsp:sp modelId="{D1767453-3861-4DD8-935F-C046A772AE77}">
      <dsp:nvSpPr>
        <dsp:cNvPr id="0" name=""/>
        <dsp:cNvSpPr/>
      </dsp:nvSpPr>
      <dsp:spPr>
        <a:xfrm>
          <a:off x="7877782" y="741365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FDF49-48D9-4148-B031-6A1C5BD46B5F}">
      <dsp:nvSpPr>
        <dsp:cNvPr id="0" name=""/>
        <dsp:cNvSpPr/>
      </dsp:nvSpPr>
      <dsp:spPr>
        <a:xfrm>
          <a:off x="7869054" y="913568"/>
          <a:ext cx="1829065" cy="15703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202C7-427D-43A6-A8DE-A549A980C6F2}">
      <dsp:nvSpPr>
        <dsp:cNvPr id="0" name=""/>
        <dsp:cNvSpPr/>
      </dsp:nvSpPr>
      <dsp:spPr>
        <a:xfrm>
          <a:off x="8233703" y="948677"/>
          <a:ext cx="213358" cy="1839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23F57-1E80-4B66-B44C-55F98E7AA531}">
      <dsp:nvSpPr>
        <dsp:cNvPr id="0" name=""/>
        <dsp:cNvSpPr/>
      </dsp:nvSpPr>
      <dsp:spPr>
        <a:xfrm>
          <a:off x="314287" y="5775"/>
          <a:ext cx="1880653" cy="161194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3000" r="-3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A1611-5EC3-4941-891A-5DA4B6BD0B4C}">
      <dsp:nvSpPr>
        <dsp:cNvPr id="0" name=""/>
        <dsp:cNvSpPr/>
      </dsp:nvSpPr>
      <dsp:spPr>
        <a:xfrm>
          <a:off x="314287" y="1134135"/>
          <a:ext cx="1880653" cy="3868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BAR 0.8</a:t>
          </a:r>
          <a:endParaRPr lang="en-GB" sz="1800" b="1" kern="1200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sp:txBody>
      <dsp:txXfrm>
        <a:off x="314287" y="1134135"/>
        <a:ext cx="1880653" cy="386866"/>
      </dsp:txXfrm>
    </dsp:sp>
    <dsp:sp modelId="{674DF19D-C46C-43B7-8729-4694BB73E4B1}">
      <dsp:nvSpPr>
        <dsp:cNvPr id="0" name=""/>
        <dsp:cNvSpPr/>
      </dsp:nvSpPr>
      <dsp:spPr>
        <a:xfrm>
          <a:off x="2386761" y="5775"/>
          <a:ext cx="1880653" cy="161194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41000" r="-4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A42EF-9A25-4C5D-B960-177FEA4C6793}">
      <dsp:nvSpPr>
        <dsp:cNvPr id="0" name=""/>
        <dsp:cNvSpPr/>
      </dsp:nvSpPr>
      <dsp:spPr>
        <a:xfrm>
          <a:off x="2386761" y="1134135"/>
          <a:ext cx="1880653" cy="3868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BAR 1.6</a:t>
          </a:r>
          <a:endParaRPr lang="en-GB" sz="1800" b="1" kern="1200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sp:txBody>
      <dsp:txXfrm>
        <a:off x="2386761" y="1134135"/>
        <a:ext cx="1880653" cy="386866"/>
      </dsp:txXfrm>
    </dsp:sp>
    <dsp:sp modelId="{0E28BE39-783B-4B8D-8F26-2ED7B0C66CA8}">
      <dsp:nvSpPr>
        <dsp:cNvPr id="0" name=""/>
        <dsp:cNvSpPr/>
      </dsp:nvSpPr>
      <dsp:spPr>
        <a:xfrm>
          <a:off x="314287" y="1805783"/>
          <a:ext cx="1880653" cy="1611942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F83BA-B95D-43DD-9F48-5BD0F10FDEC1}">
      <dsp:nvSpPr>
        <dsp:cNvPr id="0" name=""/>
        <dsp:cNvSpPr/>
      </dsp:nvSpPr>
      <dsp:spPr>
        <a:xfrm>
          <a:off x="314287" y="2934143"/>
          <a:ext cx="1880653" cy="3868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BD 0.8</a:t>
          </a:r>
          <a:endParaRPr lang="en-GB" sz="1800" b="1" kern="1200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sp:txBody>
      <dsp:txXfrm>
        <a:off x="314287" y="2934143"/>
        <a:ext cx="1880653" cy="386866"/>
      </dsp:txXfrm>
    </dsp:sp>
    <dsp:sp modelId="{1D9F1ADD-AAD5-4063-90F8-CDDA8B153074}">
      <dsp:nvSpPr>
        <dsp:cNvPr id="0" name=""/>
        <dsp:cNvSpPr/>
      </dsp:nvSpPr>
      <dsp:spPr>
        <a:xfrm>
          <a:off x="2386761" y="1805783"/>
          <a:ext cx="1880653" cy="1611942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44000" r="-4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4185B-ED70-4C97-A269-2F51468921EA}">
      <dsp:nvSpPr>
        <dsp:cNvPr id="0" name=""/>
        <dsp:cNvSpPr/>
      </dsp:nvSpPr>
      <dsp:spPr>
        <a:xfrm>
          <a:off x="2386761" y="2934143"/>
          <a:ext cx="1880653" cy="3868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BD 1.6</a:t>
          </a:r>
          <a:endParaRPr lang="en-GB" sz="1800" b="1" kern="1200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sp:txBody>
      <dsp:txXfrm>
        <a:off x="2386761" y="2934143"/>
        <a:ext cx="1880653" cy="386866"/>
      </dsp:txXfrm>
    </dsp:sp>
    <dsp:sp modelId="{153F4D77-275A-47B9-8114-8D63ECFD96A4}">
      <dsp:nvSpPr>
        <dsp:cNvPr id="0" name=""/>
        <dsp:cNvSpPr/>
      </dsp:nvSpPr>
      <dsp:spPr>
        <a:xfrm>
          <a:off x="314287" y="3605791"/>
          <a:ext cx="1880653" cy="1611942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B184D-5818-4C63-A7CD-EB100D0DD7B7}">
      <dsp:nvSpPr>
        <dsp:cNvPr id="0" name=""/>
        <dsp:cNvSpPr/>
      </dsp:nvSpPr>
      <dsp:spPr>
        <a:xfrm>
          <a:off x="314287" y="4734151"/>
          <a:ext cx="1880653" cy="3868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AD 0.8</a:t>
          </a:r>
          <a:endParaRPr lang="en-GB" sz="1800" b="1" kern="1200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sp:txBody>
      <dsp:txXfrm>
        <a:off x="314287" y="4734151"/>
        <a:ext cx="1880653" cy="386866"/>
      </dsp:txXfrm>
    </dsp:sp>
    <dsp:sp modelId="{5A24D3B1-CB5C-4D7B-92B1-563B51DF7221}">
      <dsp:nvSpPr>
        <dsp:cNvPr id="0" name=""/>
        <dsp:cNvSpPr/>
      </dsp:nvSpPr>
      <dsp:spPr>
        <a:xfrm>
          <a:off x="2386761" y="3605791"/>
          <a:ext cx="1880653" cy="1611942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97007-F018-478A-9C70-84F9208FF32F}">
      <dsp:nvSpPr>
        <dsp:cNvPr id="0" name=""/>
        <dsp:cNvSpPr/>
      </dsp:nvSpPr>
      <dsp:spPr>
        <a:xfrm>
          <a:off x="2386761" y="4734151"/>
          <a:ext cx="1880653" cy="3868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2">
                  <a:lumMod val="25000"/>
                </a:schemeClr>
              </a:solidFill>
              <a:latin typeface="Raleway" panose="020B0503030101060003" pitchFamily="34" charset="0"/>
            </a:rPr>
            <a:t>Ch AD 1.6</a:t>
          </a:r>
          <a:endParaRPr lang="en-GB" sz="1800" b="1" kern="1200" dirty="0">
            <a:solidFill>
              <a:schemeClr val="bg2">
                <a:lumMod val="25000"/>
              </a:schemeClr>
            </a:solidFill>
            <a:latin typeface="Raleway" panose="020B0503030101060003" pitchFamily="34" charset="0"/>
          </a:endParaRPr>
        </a:p>
      </dsp:txBody>
      <dsp:txXfrm>
        <a:off x="2386761" y="4734151"/>
        <a:ext cx="1880653" cy="386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6442-2F79-4327-A44E-7D2C5037A18F}">
      <dsp:nvSpPr>
        <dsp:cNvPr id="0" name=""/>
        <dsp:cNvSpPr/>
      </dsp:nvSpPr>
      <dsp:spPr>
        <a:xfrm>
          <a:off x="2288135" y="1839419"/>
          <a:ext cx="159543" cy="698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951"/>
              </a:lnTo>
              <a:lnTo>
                <a:pt x="159543" y="698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DD0E9-481F-421C-84EC-CE0DD28791A4}">
      <dsp:nvSpPr>
        <dsp:cNvPr id="0" name=""/>
        <dsp:cNvSpPr/>
      </dsp:nvSpPr>
      <dsp:spPr>
        <a:xfrm>
          <a:off x="2128592" y="1839419"/>
          <a:ext cx="159543" cy="698951"/>
        </a:xfrm>
        <a:custGeom>
          <a:avLst/>
          <a:gdLst/>
          <a:ahLst/>
          <a:cxnLst/>
          <a:rect l="0" t="0" r="0" b="0"/>
          <a:pathLst>
            <a:path>
              <a:moveTo>
                <a:pt x="159543" y="0"/>
              </a:moveTo>
              <a:lnTo>
                <a:pt x="159543" y="698951"/>
              </a:lnTo>
              <a:lnTo>
                <a:pt x="0" y="698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283D-7EAF-4708-A8FD-CE5B069C35F9}">
      <dsp:nvSpPr>
        <dsp:cNvPr id="0" name=""/>
        <dsp:cNvSpPr/>
      </dsp:nvSpPr>
      <dsp:spPr>
        <a:xfrm>
          <a:off x="3047865" y="760604"/>
          <a:ext cx="1078815" cy="698951"/>
        </a:xfrm>
        <a:custGeom>
          <a:avLst/>
          <a:gdLst/>
          <a:ahLst/>
          <a:cxnLst/>
          <a:rect l="0" t="0" r="0" b="0"/>
          <a:pathLst>
            <a:path>
              <a:moveTo>
                <a:pt x="1078815" y="0"/>
              </a:moveTo>
              <a:lnTo>
                <a:pt x="1078815" y="698951"/>
              </a:lnTo>
              <a:lnTo>
                <a:pt x="0" y="69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15CC2-D7E7-43EA-8C34-D6DAC7E8880F}">
      <dsp:nvSpPr>
        <dsp:cNvPr id="0" name=""/>
        <dsp:cNvSpPr/>
      </dsp:nvSpPr>
      <dsp:spPr>
        <a:xfrm>
          <a:off x="3967137" y="3982631"/>
          <a:ext cx="768676" cy="713370"/>
        </a:xfrm>
        <a:custGeom>
          <a:avLst/>
          <a:gdLst/>
          <a:ahLst/>
          <a:cxnLst/>
          <a:rect l="0" t="0" r="0" b="0"/>
          <a:pathLst>
            <a:path>
              <a:moveTo>
                <a:pt x="768676" y="0"/>
              </a:moveTo>
              <a:lnTo>
                <a:pt x="768676" y="713370"/>
              </a:lnTo>
              <a:lnTo>
                <a:pt x="0" y="713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2A713-A37A-4F61-B2C3-F757BA9B7621}">
      <dsp:nvSpPr>
        <dsp:cNvPr id="0" name=""/>
        <dsp:cNvSpPr/>
      </dsp:nvSpPr>
      <dsp:spPr>
        <a:xfrm>
          <a:off x="4126680" y="760604"/>
          <a:ext cx="609133" cy="246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755"/>
              </a:lnTo>
              <a:lnTo>
                <a:pt x="609133" y="2302755"/>
              </a:lnTo>
              <a:lnTo>
                <a:pt x="609133" y="2462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942F-1313-4AA3-855E-7D656EF86C48}">
      <dsp:nvSpPr>
        <dsp:cNvPr id="0" name=""/>
        <dsp:cNvSpPr/>
      </dsp:nvSpPr>
      <dsp:spPr>
        <a:xfrm>
          <a:off x="3366951" y="874"/>
          <a:ext cx="1519458" cy="7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Frutti secchi</a:t>
          </a:r>
        </a:p>
      </dsp:txBody>
      <dsp:txXfrm>
        <a:off x="3366951" y="874"/>
        <a:ext cx="1519458" cy="759729"/>
      </dsp:txXfrm>
    </dsp:sp>
    <dsp:sp modelId="{950CC14A-8FC8-440D-BA67-8EA81D1E2BCB}">
      <dsp:nvSpPr>
        <dsp:cNvPr id="0" name=""/>
        <dsp:cNvSpPr/>
      </dsp:nvSpPr>
      <dsp:spPr>
        <a:xfrm>
          <a:off x="3976085" y="3222902"/>
          <a:ext cx="1519458" cy="7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Perisperma</a:t>
          </a:r>
        </a:p>
      </dsp:txBody>
      <dsp:txXfrm>
        <a:off x="3976085" y="3222902"/>
        <a:ext cx="1519458" cy="759729"/>
      </dsp:txXfrm>
    </dsp:sp>
    <dsp:sp modelId="{ADEB0F72-FEEE-43D3-8D0B-C09B730C3218}">
      <dsp:nvSpPr>
        <dsp:cNvPr id="0" name=""/>
        <dsp:cNvSpPr/>
      </dsp:nvSpPr>
      <dsp:spPr>
        <a:xfrm>
          <a:off x="2447678" y="4316137"/>
          <a:ext cx="1519458" cy="7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Polvere</a:t>
          </a:r>
        </a:p>
      </dsp:txBody>
      <dsp:txXfrm>
        <a:off x="2447678" y="4316137"/>
        <a:ext cx="1519458" cy="759729"/>
      </dsp:txXfrm>
    </dsp:sp>
    <dsp:sp modelId="{380739C7-9EB2-4BB8-BA58-683193BB0E29}">
      <dsp:nvSpPr>
        <dsp:cNvPr id="0" name=""/>
        <dsp:cNvSpPr/>
      </dsp:nvSpPr>
      <dsp:spPr>
        <a:xfrm>
          <a:off x="1528406" y="1079690"/>
          <a:ext cx="1519458" cy="7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Frutto</a:t>
          </a:r>
        </a:p>
      </dsp:txBody>
      <dsp:txXfrm>
        <a:off x="1528406" y="1079690"/>
        <a:ext cx="1519458" cy="759729"/>
      </dsp:txXfrm>
    </dsp:sp>
    <dsp:sp modelId="{CEEEA5BB-8007-4892-A21E-0B8DD5D7DBDD}">
      <dsp:nvSpPr>
        <dsp:cNvPr id="0" name=""/>
        <dsp:cNvSpPr/>
      </dsp:nvSpPr>
      <dsp:spPr>
        <a:xfrm>
          <a:off x="609133" y="2158506"/>
          <a:ext cx="1519458" cy="7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Olio</a:t>
          </a:r>
        </a:p>
      </dsp:txBody>
      <dsp:txXfrm>
        <a:off x="609133" y="2158506"/>
        <a:ext cx="1519458" cy="759729"/>
      </dsp:txXfrm>
    </dsp:sp>
    <dsp:sp modelId="{BB0A0D3F-B303-4AC5-BC4E-1011AA51FEC4}">
      <dsp:nvSpPr>
        <dsp:cNvPr id="0" name=""/>
        <dsp:cNvSpPr/>
      </dsp:nvSpPr>
      <dsp:spPr>
        <a:xfrm>
          <a:off x="2447678" y="2158506"/>
          <a:ext cx="1519458" cy="759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Farina </a:t>
          </a:r>
          <a:r>
            <a:rPr lang="it-IT" sz="2500" kern="1200" dirty="0" err="1"/>
            <a:t>degrassata</a:t>
          </a:r>
          <a:endParaRPr lang="it-IT" sz="2500" kern="1200" dirty="0"/>
        </a:p>
      </dsp:txBody>
      <dsp:txXfrm>
        <a:off x="2447678" y="2158506"/>
        <a:ext cx="1519458" cy="759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9283D-7EAF-4708-A8FD-CE5B069C35F9}">
      <dsp:nvSpPr>
        <dsp:cNvPr id="0" name=""/>
        <dsp:cNvSpPr/>
      </dsp:nvSpPr>
      <dsp:spPr>
        <a:xfrm>
          <a:off x="4653309" y="683644"/>
          <a:ext cx="142726" cy="625276"/>
        </a:xfrm>
        <a:custGeom>
          <a:avLst/>
          <a:gdLst/>
          <a:ahLst/>
          <a:cxnLst/>
          <a:rect l="0" t="0" r="0" b="0"/>
          <a:pathLst>
            <a:path>
              <a:moveTo>
                <a:pt x="142726" y="0"/>
              </a:moveTo>
              <a:lnTo>
                <a:pt x="142726" y="625276"/>
              </a:lnTo>
              <a:lnTo>
                <a:pt x="0" y="625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F5879-9D7A-4CCA-B177-782475BBF298}">
      <dsp:nvSpPr>
        <dsp:cNvPr id="0" name=""/>
        <dsp:cNvSpPr/>
      </dsp:nvSpPr>
      <dsp:spPr>
        <a:xfrm>
          <a:off x="3031641" y="3578947"/>
          <a:ext cx="942019" cy="597845"/>
        </a:xfrm>
        <a:custGeom>
          <a:avLst/>
          <a:gdLst/>
          <a:ahLst/>
          <a:cxnLst/>
          <a:rect l="0" t="0" r="0" b="0"/>
          <a:pathLst>
            <a:path>
              <a:moveTo>
                <a:pt x="942019" y="0"/>
              </a:moveTo>
              <a:lnTo>
                <a:pt x="942019" y="597845"/>
              </a:lnTo>
              <a:lnTo>
                <a:pt x="0" y="5978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15CC2-D7E7-43EA-8C34-D6DAC7E8880F}">
      <dsp:nvSpPr>
        <dsp:cNvPr id="0" name=""/>
        <dsp:cNvSpPr/>
      </dsp:nvSpPr>
      <dsp:spPr>
        <a:xfrm>
          <a:off x="4653309" y="2623143"/>
          <a:ext cx="323403" cy="615978"/>
        </a:xfrm>
        <a:custGeom>
          <a:avLst/>
          <a:gdLst/>
          <a:ahLst/>
          <a:cxnLst/>
          <a:rect l="0" t="0" r="0" b="0"/>
          <a:pathLst>
            <a:path>
              <a:moveTo>
                <a:pt x="323403" y="0"/>
              </a:moveTo>
              <a:lnTo>
                <a:pt x="323403" y="615978"/>
              </a:lnTo>
              <a:lnTo>
                <a:pt x="0" y="615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251D0-CC12-4270-8A52-7D660AAD3670}">
      <dsp:nvSpPr>
        <dsp:cNvPr id="0" name=""/>
        <dsp:cNvSpPr/>
      </dsp:nvSpPr>
      <dsp:spPr>
        <a:xfrm>
          <a:off x="4796035" y="2623143"/>
          <a:ext cx="180677" cy="2206356"/>
        </a:xfrm>
        <a:custGeom>
          <a:avLst/>
          <a:gdLst/>
          <a:ahLst/>
          <a:cxnLst/>
          <a:rect l="0" t="0" r="0" b="0"/>
          <a:pathLst>
            <a:path>
              <a:moveTo>
                <a:pt x="180677" y="0"/>
              </a:moveTo>
              <a:lnTo>
                <a:pt x="180677" y="2063630"/>
              </a:lnTo>
              <a:lnTo>
                <a:pt x="0" y="2063630"/>
              </a:lnTo>
              <a:lnTo>
                <a:pt x="0" y="2206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2A713-A37A-4F61-B2C3-F757BA9B7621}">
      <dsp:nvSpPr>
        <dsp:cNvPr id="0" name=""/>
        <dsp:cNvSpPr/>
      </dsp:nvSpPr>
      <dsp:spPr>
        <a:xfrm>
          <a:off x="4796035" y="683644"/>
          <a:ext cx="180677" cy="125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124"/>
              </a:lnTo>
              <a:lnTo>
                <a:pt x="180677" y="1117124"/>
              </a:lnTo>
              <a:lnTo>
                <a:pt x="180677" y="1259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942F-1313-4AA3-855E-7D656EF86C48}">
      <dsp:nvSpPr>
        <dsp:cNvPr id="0" name=""/>
        <dsp:cNvSpPr/>
      </dsp:nvSpPr>
      <dsp:spPr>
        <a:xfrm>
          <a:off x="4116387" y="3996"/>
          <a:ext cx="1359296" cy="679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Frutto</a:t>
          </a:r>
        </a:p>
      </dsp:txBody>
      <dsp:txXfrm>
        <a:off x="4116387" y="3996"/>
        <a:ext cx="1359296" cy="679648"/>
      </dsp:txXfrm>
    </dsp:sp>
    <dsp:sp modelId="{950CC14A-8FC8-440D-BA67-8EA81D1E2BCB}">
      <dsp:nvSpPr>
        <dsp:cNvPr id="0" name=""/>
        <dsp:cNvSpPr/>
      </dsp:nvSpPr>
      <dsp:spPr>
        <a:xfrm>
          <a:off x="4297065" y="1943495"/>
          <a:ext cx="1359296" cy="679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Panello</a:t>
          </a:r>
        </a:p>
      </dsp:txBody>
      <dsp:txXfrm>
        <a:off x="4297065" y="1943495"/>
        <a:ext cx="1359296" cy="679648"/>
      </dsp:txXfrm>
    </dsp:sp>
    <dsp:sp modelId="{9B21AF14-401D-4761-8301-EE6CC6C18F0C}">
      <dsp:nvSpPr>
        <dsp:cNvPr id="0" name=""/>
        <dsp:cNvSpPr/>
      </dsp:nvSpPr>
      <dsp:spPr>
        <a:xfrm>
          <a:off x="3935709" y="4829500"/>
          <a:ext cx="1720652" cy="5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Omogeneizzazione</a:t>
          </a:r>
        </a:p>
      </dsp:txBody>
      <dsp:txXfrm>
        <a:off x="3935709" y="4829500"/>
        <a:ext cx="1720652" cy="585170"/>
      </dsp:txXfrm>
    </dsp:sp>
    <dsp:sp modelId="{ADEB0F72-FEEE-43D3-8D0B-C09B730C3218}">
      <dsp:nvSpPr>
        <dsp:cNvPr id="0" name=""/>
        <dsp:cNvSpPr/>
      </dsp:nvSpPr>
      <dsp:spPr>
        <a:xfrm>
          <a:off x="3294012" y="2899298"/>
          <a:ext cx="1359296" cy="679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Essicamento</a:t>
          </a:r>
        </a:p>
      </dsp:txBody>
      <dsp:txXfrm>
        <a:off x="3294012" y="2899298"/>
        <a:ext cx="1359296" cy="679648"/>
      </dsp:txXfrm>
    </dsp:sp>
    <dsp:sp modelId="{2619685D-1CCB-4CB5-8A2A-C868646EE0F9}">
      <dsp:nvSpPr>
        <dsp:cNvPr id="0" name=""/>
        <dsp:cNvSpPr/>
      </dsp:nvSpPr>
      <dsp:spPr>
        <a:xfrm>
          <a:off x="1672344" y="3836968"/>
          <a:ext cx="1359296" cy="679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Estrazione</a:t>
          </a:r>
        </a:p>
      </dsp:txBody>
      <dsp:txXfrm>
        <a:off x="1672344" y="3836968"/>
        <a:ext cx="1359296" cy="679648"/>
      </dsp:txXfrm>
    </dsp:sp>
    <dsp:sp modelId="{380739C7-9EB2-4BB8-BA58-683193BB0E29}">
      <dsp:nvSpPr>
        <dsp:cNvPr id="0" name=""/>
        <dsp:cNvSpPr/>
      </dsp:nvSpPr>
      <dsp:spPr>
        <a:xfrm>
          <a:off x="3294012" y="969097"/>
          <a:ext cx="1359296" cy="679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Succo</a:t>
          </a:r>
        </a:p>
      </dsp:txBody>
      <dsp:txXfrm>
        <a:off x="3294012" y="969097"/>
        <a:ext cx="1359296" cy="679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D65E8-1363-4087-912B-E31F6B57FB9B}">
      <dsp:nvSpPr>
        <dsp:cNvPr id="0" name=""/>
        <dsp:cNvSpPr/>
      </dsp:nvSpPr>
      <dsp:spPr>
        <a:xfrm>
          <a:off x="5442667" y="471934"/>
          <a:ext cx="196378" cy="860325"/>
        </a:xfrm>
        <a:custGeom>
          <a:avLst/>
          <a:gdLst/>
          <a:ahLst/>
          <a:cxnLst/>
          <a:rect l="0" t="0" r="0" b="0"/>
          <a:pathLst>
            <a:path>
              <a:moveTo>
                <a:pt x="196378" y="0"/>
              </a:moveTo>
              <a:lnTo>
                <a:pt x="196378" y="860325"/>
              </a:lnTo>
              <a:lnTo>
                <a:pt x="0" y="860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A38CD-F2FD-4136-BF6E-48D125D76CD5}">
      <dsp:nvSpPr>
        <dsp:cNvPr id="0" name=""/>
        <dsp:cNvSpPr/>
      </dsp:nvSpPr>
      <dsp:spPr>
        <a:xfrm>
          <a:off x="3920788" y="3847133"/>
          <a:ext cx="425468" cy="1103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07"/>
              </a:lnTo>
              <a:lnTo>
                <a:pt x="425468" y="11038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6825E-5E64-44E4-8ABB-31BED761E3ED}">
      <dsp:nvSpPr>
        <dsp:cNvPr id="0" name=""/>
        <dsp:cNvSpPr/>
      </dsp:nvSpPr>
      <dsp:spPr>
        <a:xfrm>
          <a:off x="3566568" y="3847133"/>
          <a:ext cx="354220" cy="1103807"/>
        </a:xfrm>
        <a:custGeom>
          <a:avLst/>
          <a:gdLst/>
          <a:ahLst/>
          <a:cxnLst/>
          <a:rect l="0" t="0" r="0" b="0"/>
          <a:pathLst>
            <a:path>
              <a:moveTo>
                <a:pt x="354220" y="0"/>
              </a:moveTo>
              <a:lnTo>
                <a:pt x="354220" y="1103807"/>
              </a:lnTo>
              <a:lnTo>
                <a:pt x="0" y="11038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02C22-D496-4A30-9494-B6963D0ACCFD}">
      <dsp:nvSpPr>
        <dsp:cNvPr id="0" name=""/>
        <dsp:cNvSpPr/>
      </dsp:nvSpPr>
      <dsp:spPr>
        <a:xfrm>
          <a:off x="4540241" y="2762720"/>
          <a:ext cx="1098804" cy="860325"/>
        </a:xfrm>
        <a:custGeom>
          <a:avLst/>
          <a:gdLst/>
          <a:ahLst/>
          <a:cxnLst/>
          <a:rect l="0" t="0" r="0" b="0"/>
          <a:pathLst>
            <a:path>
              <a:moveTo>
                <a:pt x="1098804" y="0"/>
              </a:moveTo>
              <a:lnTo>
                <a:pt x="1098804" y="860325"/>
              </a:lnTo>
              <a:lnTo>
                <a:pt x="0" y="860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4DA04-C7DC-4D70-93D6-1D813E728E3F}">
      <dsp:nvSpPr>
        <dsp:cNvPr id="0" name=""/>
        <dsp:cNvSpPr/>
      </dsp:nvSpPr>
      <dsp:spPr>
        <a:xfrm>
          <a:off x="5593326" y="471934"/>
          <a:ext cx="91440" cy="1720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05B0-4C6B-4875-BF84-741DD74865FF}">
      <dsp:nvSpPr>
        <dsp:cNvPr id="0" name=""/>
        <dsp:cNvSpPr/>
      </dsp:nvSpPr>
      <dsp:spPr>
        <a:xfrm>
          <a:off x="5199307" y="158"/>
          <a:ext cx="879477" cy="471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Semi</a:t>
          </a:r>
        </a:p>
      </dsp:txBody>
      <dsp:txXfrm>
        <a:off x="5199307" y="158"/>
        <a:ext cx="879477" cy="471776"/>
      </dsp:txXfrm>
    </dsp:sp>
    <dsp:sp modelId="{027670F9-592D-4EED-89E0-8B4732D8C443}">
      <dsp:nvSpPr>
        <dsp:cNvPr id="0" name=""/>
        <dsp:cNvSpPr/>
      </dsp:nvSpPr>
      <dsp:spPr>
        <a:xfrm>
          <a:off x="5239677" y="2192586"/>
          <a:ext cx="798737" cy="570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Seme</a:t>
          </a:r>
        </a:p>
      </dsp:txBody>
      <dsp:txXfrm>
        <a:off x="5239677" y="2192586"/>
        <a:ext cx="798737" cy="570134"/>
      </dsp:txXfrm>
    </dsp:sp>
    <dsp:sp modelId="{5425DB56-A26C-476D-A558-60772EDADF38}">
      <dsp:nvSpPr>
        <dsp:cNvPr id="0" name=""/>
        <dsp:cNvSpPr/>
      </dsp:nvSpPr>
      <dsp:spPr>
        <a:xfrm>
          <a:off x="3301335" y="3398959"/>
          <a:ext cx="1238906" cy="448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Perisperma</a:t>
          </a:r>
        </a:p>
      </dsp:txBody>
      <dsp:txXfrm>
        <a:off x="3301335" y="3398959"/>
        <a:ext cx="1238906" cy="448173"/>
      </dsp:txXfrm>
    </dsp:sp>
    <dsp:sp modelId="{F084325C-2C98-4E71-9C06-253BB5C65722}">
      <dsp:nvSpPr>
        <dsp:cNvPr id="0" name=""/>
        <dsp:cNvSpPr/>
      </dsp:nvSpPr>
      <dsp:spPr>
        <a:xfrm>
          <a:off x="2402135" y="4695643"/>
          <a:ext cx="1164432" cy="51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Estratto</a:t>
          </a:r>
        </a:p>
      </dsp:txBody>
      <dsp:txXfrm>
        <a:off x="2402135" y="4695643"/>
        <a:ext cx="1164432" cy="510593"/>
      </dsp:txXfrm>
    </dsp:sp>
    <dsp:sp modelId="{CF9E9F8C-0779-4BDD-9E14-4ED865213E76}">
      <dsp:nvSpPr>
        <dsp:cNvPr id="0" name=""/>
        <dsp:cNvSpPr/>
      </dsp:nvSpPr>
      <dsp:spPr>
        <a:xfrm>
          <a:off x="4346256" y="4710446"/>
          <a:ext cx="1096410" cy="480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Uso diretto</a:t>
          </a:r>
        </a:p>
      </dsp:txBody>
      <dsp:txXfrm>
        <a:off x="4346256" y="4710446"/>
        <a:ext cx="1096410" cy="480987"/>
      </dsp:txXfrm>
    </dsp:sp>
    <dsp:sp modelId="{19FEDCF4-587B-4076-8638-F6FE36709C87}">
      <dsp:nvSpPr>
        <dsp:cNvPr id="0" name=""/>
        <dsp:cNvSpPr/>
      </dsp:nvSpPr>
      <dsp:spPr>
        <a:xfrm>
          <a:off x="4779898" y="1140113"/>
          <a:ext cx="662768" cy="384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Guscio</a:t>
          </a:r>
        </a:p>
      </dsp:txBody>
      <dsp:txXfrm>
        <a:off x="4779898" y="1140113"/>
        <a:ext cx="662768" cy="384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17AE5-DC56-40EF-AE71-596C34FF98FC}">
      <dsp:nvSpPr>
        <dsp:cNvPr id="0" name=""/>
        <dsp:cNvSpPr/>
      </dsp:nvSpPr>
      <dsp:spPr>
        <a:xfrm>
          <a:off x="5725764" y="502557"/>
          <a:ext cx="1407778" cy="122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8"/>
              </a:lnTo>
              <a:lnTo>
                <a:pt x="1407778" y="713678"/>
              </a:lnTo>
              <a:lnTo>
                <a:pt x="1407778" y="12246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1B6FD-D355-49B4-9E6B-80BC01DD2494}">
      <dsp:nvSpPr>
        <dsp:cNvPr id="0" name=""/>
        <dsp:cNvSpPr/>
      </dsp:nvSpPr>
      <dsp:spPr>
        <a:xfrm>
          <a:off x="4782991" y="1997289"/>
          <a:ext cx="299106" cy="621280"/>
        </a:xfrm>
        <a:custGeom>
          <a:avLst/>
          <a:gdLst/>
          <a:ahLst/>
          <a:cxnLst/>
          <a:rect l="0" t="0" r="0" b="0"/>
          <a:pathLst>
            <a:path>
              <a:moveTo>
                <a:pt x="299106" y="0"/>
              </a:moveTo>
              <a:lnTo>
                <a:pt x="299106" y="621280"/>
              </a:lnTo>
              <a:lnTo>
                <a:pt x="0" y="621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19708-7E78-4A76-B84C-E14E127901DD}">
      <dsp:nvSpPr>
        <dsp:cNvPr id="0" name=""/>
        <dsp:cNvSpPr/>
      </dsp:nvSpPr>
      <dsp:spPr>
        <a:xfrm>
          <a:off x="5082097" y="502557"/>
          <a:ext cx="643667" cy="1058993"/>
        </a:xfrm>
        <a:custGeom>
          <a:avLst/>
          <a:gdLst/>
          <a:ahLst/>
          <a:cxnLst/>
          <a:rect l="0" t="0" r="0" b="0"/>
          <a:pathLst>
            <a:path>
              <a:moveTo>
                <a:pt x="643667" y="0"/>
              </a:moveTo>
              <a:lnTo>
                <a:pt x="643667" y="547992"/>
              </a:lnTo>
              <a:lnTo>
                <a:pt x="0" y="547992"/>
              </a:lnTo>
              <a:lnTo>
                <a:pt x="0" y="1058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D2A15-3C0C-4129-80C7-679A0B0153F6}">
      <dsp:nvSpPr>
        <dsp:cNvPr id="0" name=""/>
        <dsp:cNvSpPr/>
      </dsp:nvSpPr>
      <dsp:spPr>
        <a:xfrm>
          <a:off x="3509478" y="502557"/>
          <a:ext cx="2216285" cy="1058993"/>
        </a:xfrm>
        <a:custGeom>
          <a:avLst/>
          <a:gdLst/>
          <a:ahLst/>
          <a:cxnLst/>
          <a:rect l="0" t="0" r="0" b="0"/>
          <a:pathLst>
            <a:path>
              <a:moveTo>
                <a:pt x="2216285" y="0"/>
              </a:moveTo>
              <a:lnTo>
                <a:pt x="2216285" y="547992"/>
              </a:lnTo>
              <a:lnTo>
                <a:pt x="0" y="547992"/>
              </a:lnTo>
              <a:lnTo>
                <a:pt x="0" y="1058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C39E8-F5C7-4B17-94C3-8F99E57FD625}">
      <dsp:nvSpPr>
        <dsp:cNvPr id="0" name=""/>
        <dsp:cNvSpPr/>
      </dsp:nvSpPr>
      <dsp:spPr>
        <a:xfrm>
          <a:off x="5001042" y="0"/>
          <a:ext cx="1449443" cy="502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Vegetale</a:t>
          </a:r>
        </a:p>
      </dsp:txBody>
      <dsp:txXfrm>
        <a:off x="5001042" y="0"/>
        <a:ext cx="1449443" cy="502557"/>
      </dsp:txXfrm>
    </dsp:sp>
    <dsp:sp modelId="{D3AD6D51-9FCD-4CF8-B853-029C82DED2E2}">
      <dsp:nvSpPr>
        <dsp:cNvPr id="0" name=""/>
        <dsp:cNvSpPr/>
      </dsp:nvSpPr>
      <dsp:spPr>
        <a:xfrm>
          <a:off x="2857002" y="1561551"/>
          <a:ext cx="1304951" cy="346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Estrazione</a:t>
          </a:r>
        </a:p>
      </dsp:txBody>
      <dsp:txXfrm>
        <a:off x="2857002" y="1561551"/>
        <a:ext cx="1304951" cy="346823"/>
      </dsp:txXfrm>
    </dsp:sp>
    <dsp:sp modelId="{1B51D321-29FE-4947-BD76-AF9AE3C1B464}">
      <dsp:nvSpPr>
        <dsp:cNvPr id="0" name=""/>
        <dsp:cNvSpPr/>
      </dsp:nvSpPr>
      <dsp:spPr>
        <a:xfrm>
          <a:off x="4450840" y="1561551"/>
          <a:ext cx="1262514" cy="435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Essicamento</a:t>
          </a:r>
        </a:p>
      </dsp:txBody>
      <dsp:txXfrm>
        <a:off x="4450840" y="1561551"/>
        <a:ext cx="1262514" cy="435738"/>
      </dsp:txXfrm>
    </dsp:sp>
    <dsp:sp modelId="{39E4713E-789D-4D04-9FE9-47CD9DD98C76}">
      <dsp:nvSpPr>
        <dsp:cNvPr id="0" name=""/>
        <dsp:cNvSpPr/>
      </dsp:nvSpPr>
      <dsp:spPr>
        <a:xfrm>
          <a:off x="3682878" y="2363215"/>
          <a:ext cx="1100112" cy="510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Estrazione</a:t>
          </a:r>
        </a:p>
      </dsp:txBody>
      <dsp:txXfrm>
        <a:off x="3682878" y="2363215"/>
        <a:ext cx="1100112" cy="510709"/>
      </dsp:txXfrm>
    </dsp:sp>
    <dsp:sp modelId="{E9C689CA-837D-4C11-BF36-5AA4DA929604}">
      <dsp:nvSpPr>
        <dsp:cNvPr id="0" name=""/>
        <dsp:cNvSpPr/>
      </dsp:nvSpPr>
      <dsp:spPr>
        <a:xfrm>
          <a:off x="6139085" y="1727237"/>
          <a:ext cx="1988914" cy="634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Omogeneizzazione</a:t>
          </a:r>
        </a:p>
      </dsp:txBody>
      <dsp:txXfrm>
        <a:off x="6139085" y="1727237"/>
        <a:ext cx="1988914" cy="634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8E51F-4D6A-4A0B-95B8-D7E6A918BB17}">
      <dsp:nvSpPr>
        <dsp:cNvPr id="0" name=""/>
        <dsp:cNvSpPr/>
      </dsp:nvSpPr>
      <dsp:spPr>
        <a:xfrm>
          <a:off x="6962970" y="4059796"/>
          <a:ext cx="2789412" cy="111312"/>
        </a:xfrm>
        <a:custGeom>
          <a:avLst/>
          <a:gdLst/>
          <a:ahLst/>
          <a:cxnLst/>
          <a:rect l="0" t="0" r="0" b="0"/>
          <a:pathLst>
            <a:path>
              <a:moveTo>
                <a:pt x="0" y="111312"/>
              </a:moveTo>
              <a:lnTo>
                <a:pt x="2789412" y="111312"/>
              </a:lnTo>
              <a:lnTo>
                <a:pt x="278941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88979-F8B3-4622-903C-C9942AC9F9A2}">
      <dsp:nvSpPr>
        <dsp:cNvPr id="0" name=""/>
        <dsp:cNvSpPr/>
      </dsp:nvSpPr>
      <dsp:spPr>
        <a:xfrm>
          <a:off x="6962970" y="4125389"/>
          <a:ext cx="1115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15006" y="45720"/>
              </a:lnTo>
              <a:lnTo>
                <a:pt x="1115006" y="1204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CECDE-43A6-463D-A325-A407A7945A63}">
      <dsp:nvSpPr>
        <dsp:cNvPr id="0" name=""/>
        <dsp:cNvSpPr/>
      </dsp:nvSpPr>
      <dsp:spPr>
        <a:xfrm>
          <a:off x="6962970" y="4059796"/>
          <a:ext cx="1115006" cy="111312"/>
        </a:xfrm>
        <a:custGeom>
          <a:avLst/>
          <a:gdLst/>
          <a:ahLst/>
          <a:cxnLst/>
          <a:rect l="0" t="0" r="0" b="0"/>
          <a:pathLst>
            <a:path>
              <a:moveTo>
                <a:pt x="0" y="111312"/>
              </a:moveTo>
              <a:lnTo>
                <a:pt x="1115006" y="111312"/>
              </a:lnTo>
              <a:lnTo>
                <a:pt x="111500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5919F-8046-4F9E-8BA0-4B81B0B5DF24}">
      <dsp:nvSpPr>
        <dsp:cNvPr id="0" name=""/>
        <dsp:cNvSpPr/>
      </dsp:nvSpPr>
      <dsp:spPr>
        <a:xfrm>
          <a:off x="5063463" y="3512823"/>
          <a:ext cx="1062012" cy="25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2012" y="0"/>
              </a:lnTo>
              <a:lnTo>
                <a:pt x="1062012" y="2547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C7E32-C55D-40C3-8CB5-8B6413B5AFA0}">
      <dsp:nvSpPr>
        <dsp:cNvPr id="0" name=""/>
        <dsp:cNvSpPr/>
      </dsp:nvSpPr>
      <dsp:spPr>
        <a:xfrm>
          <a:off x="5063463" y="3419801"/>
          <a:ext cx="1116650" cy="93022"/>
        </a:xfrm>
        <a:custGeom>
          <a:avLst/>
          <a:gdLst/>
          <a:ahLst/>
          <a:cxnLst/>
          <a:rect l="0" t="0" r="0" b="0"/>
          <a:pathLst>
            <a:path>
              <a:moveTo>
                <a:pt x="0" y="93022"/>
              </a:moveTo>
              <a:lnTo>
                <a:pt x="1116650" y="93022"/>
              </a:lnTo>
              <a:lnTo>
                <a:pt x="111665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6161E-08E6-4F03-BE90-83C11DEDD35B}">
      <dsp:nvSpPr>
        <dsp:cNvPr id="0" name=""/>
        <dsp:cNvSpPr/>
      </dsp:nvSpPr>
      <dsp:spPr>
        <a:xfrm>
          <a:off x="3277429" y="3739799"/>
          <a:ext cx="1041853" cy="1053015"/>
        </a:xfrm>
        <a:custGeom>
          <a:avLst/>
          <a:gdLst/>
          <a:ahLst/>
          <a:cxnLst/>
          <a:rect l="0" t="0" r="0" b="0"/>
          <a:pathLst>
            <a:path>
              <a:moveTo>
                <a:pt x="0" y="1053015"/>
              </a:moveTo>
              <a:lnTo>
                <a:pt x="1041853" y="1053015"/>
              </a:lnTo>
              <a:lnTo>
                <a:pt x="104185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35B95-9287-4F15-9DBC-F9CAEC405093}">
      <dsp:nvSpPr>
        <dsp:cNvPr id="0" name=""/>
        <dsp:cNvSpPr/>
      </dsp:nvSpPr>
      <dsp:spPr>
        <a:xfrm>
          <a:off x="1491395" y="2991442"/>
          <a:ext cx="297672" cy="180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836" y="0"/>
              </a:lnTo>
              <a:lnTo>
                <a:pt x="148836" y="1801372"/>
              </a:lnTo>
              <a:lnTo>
                <a:pt x="297672" y="180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A9E89-6499-4E2F-8E24-9FD578AE413D}">
      <dsp:nvSpPr>
        <dsp:cNvPr id="0" name=""/>
        <dsp:cNvSpPr/>
      </dsp:nvSpPr>
      <dsp:spPr>
        <a:xfrm>
          <a:off x="1491395" y="2902931"/>
          <a:ext cx="342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8510"/>
              </a:moveTo>
              <a:lnTo>
                <a:pt x="193367" y="88510"/>
              </a:lnTo>
              <a:lnTo>
                <a:pt x="193367" y="45720"/>
              </a:lnTo>
              <a:lnTo>
                <a:pt x="3422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1EB4D-0C9D-4806-B3E8-F74CAEA9C6F9}">
      <dsp:nvSpPr>
        <dsp:cNvPr id="0" name=""/>
        <dsp:cNvSpPr/>
      </dsp:nvSpPr>
      <dsp:spPr>
        <a:xfrm>
          <a:off x="3620392" y="2036032"/>
          <a:ext cx="2716259" cy="93022"/>
        </a:xfrm>
        <a:custGeom>
          <a:avLst/>
          <a:gdLst/>
          <a:ahLst/>
          <a:cxnLst/>
          <a:rect l="0" t="0" r="0" b="0"/>
          <a:pathLst>
            <a:path>
              <a:moveTo>
                <a:pt x="0" y="93022"/>
              </a:moveTo>
              <a:lnTo>
                <a:pt x="2716259" y="93022"/>
              </a:lnTo>
              <a:lnTo>
                <a:pt x="271625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9A4E5-4B8B-40C3-B79F-3605A8FD50F9}">
      <dsp:nvSpPr>
        <dsp:cNvPr id="0" name=""/>
        <dsp:cNvSpPr/>
      </dsp:nvSpPr>
      <dsp:spPr>
        <a:xfrm>
          <a:off x="3620392" y="2129055"/>
          <a:ext cx="1041853" cy="93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1853" y="0"/>
              </a:lnTo>
              <a:lnTo>
                <a:pt x="1041853" y="93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26460-A7DB-4375-BAA0-7425A37FB0A4}">
      <dsp:nvSpPr>
        <dsp:cNvPr id="0" name=""/>
        <dsp:cNvSpPr/>
      </dsp:nvSpPr>
      <dsp:spPr>
        <a:xfrm>
          <a:off x="3620392" y="2036032"/>
          <a:ext cx="1041853" cy="93022"/>
        </a:xfrm>
        <a:custGeom>
          <a:avLst/>
          <a:gdLst/>
          <a:ahLst/>
          <a:cxnLst/>
          <a:rect l="0" t="0" r="0" b="0"/>
          <a:pathLst>
            <a:path>
              <a:moveTo>
                <a:pt x="0" y="93022"/>
              </a:moveTo>
              <a:lnTo>
                <a:pt x="1041853" y="93022"/>
              </a:lnTo>
              <a:lnTo>
                <a:pt x="104185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E2A3-E051-4056-A335-50235023A622}">
      <dsp:nvSpPr>
        <dsp:cNvPr id="0" name=""/>
        <dsp:cNvSpPr/>
      </dsp:nvSpPr>
      <dsp:spPr>
        <a:xfrm>
          <a:off x="1491395" y="2129055"/>
          <a:ext cx="297672" cy="862387"/>
        </a:xfrm>
        <a:custGeom>
          <a:avLst/>
          <a:gdLst/>
          <a:ahLst/>
          <a:cxnLst/>
          <a:rect l="0" t="0" r="0" b="0"/>
          <a:pathLst>
            <a:path>
              <a:moveTo>
                <a:pt x="0" y="862387"/>
              </a:moveTo>
              <a:lnTo>
                <a:pt x="148836" y="862387"/>
              </a:lnTo>
              <a:lnTo>
                <a:pt x="148836" y="0"/>
              </a:lnTo>
              <a:lnTo>
                <a:pt x="2976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C058A-6454-4163-BA66-74EBDA770A69}">
      <dsp:nvSpPr>
        <dsp:cNvPr id="0" name=""/>
        <dsp:cNvSpPr/>
      </dsp:nvSpPr>
      <dsp:spPr>
        <a:xfrm>
          <a:off x="1491395" y="1249764"/>
          <a:ext cx="297672" cy="1741677"/>
        </a:xfrm>
        <a:custGeom>
          <a:avLst/>
          <a:gdLst/>
          <a:ahLst/>
          <a:cxnLst/>
          <a:rect l="0" t="0" r="0" b="0"/>
          <a:pathLst>
            <a:path>
              <a:moveTo>
                <a:pt x="0" y="1741677"/>
              </a:moveTo>
              <a:lnTo>
                <a:pt x="148836" y="1741677"/>
              </a:lnTo>
              <a:lnTo>
                <a:pt x="148836" y="0"/>
              </a:lnTo>
              <a:lnTo>
                <a:pt x="2976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81EFD-9A12-49E4-A724-EACDEC5E572D}">
      <dsp:nvSpPr>
        <dsp:cNvPr id="0" name=""/>
        <dsp:cNvSpPr/>
      </dsp:nvSpPr>
      <dsp:spPr>
        <a:xfrm>
          <a:off x="3034" y="2764467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Siero</a:t>
          </a:r>
        </a:p>
      </dsp:txBody>
      <dsp:txXfrm>
        <a:off x="3034" y="2764467"/>
        <a:ext cx="1488361" cy="453950"/>
      </dsp:txXfrm>
    </dsp:sp>
    <dsp:sp modelId="{305682A5-6746-4481-BAB7-DDB87D66D645}">
      <dsp:nvSpPr>
        <dsp:cNvPr id="0" name=""/>
        <dsp:cNvSpPr/>
      </dsp:nvSpPr>
      <dsp:spPr>
        <a:xfrm>
          <a:off x="1789068" y="963094"/>
          <a:ext cx="1704635" cy="573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diretto</a:t>
          </a:r>
        </a:p>
      </dsp:txBody>
      <dsp:txXfrm>
        <a:off x="1789068" y="963094"/>
        <a:ext cx="1704635" cy="573339"/>
      </dsp:txXfrm>
    </dsp:sp>
    <dsp:sp modelId="{682F4240-20AD-4D30-9C7A-2A047DB37BC8}">
      <dsp:nvSpPr>
        <dsp:cNvPr id="0" name=""/>
        <dsp:cNvSpPr/>
      </dsp:nvSpPr>
      <dsp:spPr>
        <a:xfrm>
          <a:off x="1789068" y="1722479"/>
          <a:ext cx="1831324" cy="81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Ultrafiltratione</a:t>
          </a: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Nanofiltratione</a:t>
          </a: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Osmosi inversa</a:t>
          </a:r>
        </a:p>
      </dsp:txBody>
      <dsp:txXfrm>
        <a:off x="1789068" y="1722479"/>
        <a:ext cx="1831324" cy="813152"/>
      </dsp:txXfrm>
    </dsp:sp>
    <dsp:sp modelId="{E498EE6B-02F3-4A9C-897D-56EEFEDF2620}">
      <dsp:nvSpPr>
        <dsp:cNvPr id="0" name=""/>
        <dsp:cNvSpPr/>
      </dsp:nvSpPr>
      <dsp:spPr>
        <a:xfrm>
          <a:off x="3918065" y="1582082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Proteine</a:t>
          </a:r>
        </a:p>
      </dsp:txBody>
      <dsp:txXfrm>
        <a:off x="3918065" y="1582082"/>
        <a:ext cx="1488361" cy="453950"/>
      </dsp:txXfrm>
    </dsp:sp>
    <dsp:sp modelId="{D8922921-0727-4031-9152-F9AD8ED4AFCB}">
      <dsp:nvSpPr>
        <dsp:cNvPr id="0" name=""/>
        <dsp:cNvSpPr/>
      </dsp:nvSpPr>
      <dsp:spPr>
        <a:xfrm>
          <a:off x="3918065" y="2222077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Sali minerali</a:t>
          </a:r>
        </a:p>
      </dsp:txBody>
      <dsp:txXfrm>
        <a:off x="3918065" y="2222077"/>
        <a:ext cx="1488361" cy="453950"/>
      </dsp:txXfrm>
    </dsp:sp>
    <dsp:sp modelId="{52DB1522-69CB-470F-9DAA-3F600FF39988}">
      <dsp:nvSpPr>
        <dsp:cNvPr id="0" name=""/>
        <dsp:cNvSpPr/>
      </dsp:nvSpPr>
      <dsp:spPr>
        <a:xfrm>
          <a:off x="5592471" y="1582082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Lattosio</a:t>
          </a:r>
        </a:p>
      </dsp:txBody>
      <dsp:txXfrm>
        <a:off x="5592471" y="1582082"/>
        <a:ext cx="1488361" cy="453950"/>
      </dsp:txXfrm>
    </dsp:sp>
    <dsp:sp modelId="{39DAC558-A94A-4ABA-BF59-6CD6A02047F0}">
      <dsp:nvSpPr>
        <dsp:cNvPr id="0" name=""/>
        <dsp:cNvSpPr/>
      </dsp:nvSpPr>
      <dsp:spPr>
        <a:xfrm>
          <a:off x="1833599" y="2721676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Essicamento</a:t>
          </a:r>
        </a:p>
      </dsp:txBody>
      <dsp:txXfrm>
        <a:off x="1833599" y="2721676"/>
        <a:ext cx="1488361" cy="453950"/>
      </dsp:txXfrm>
    </dsp:sp>
    <dsp:sp modelId="{0A5751D0-6711-43E8-A88C-6455838785F2}">
      <dsp:nvSpPr>
        <dsp:cNvPr id="0" name=""/>
        <dsp:cNvSpPr/>
      </dsp:nvSpPr>
      <dsp:spPr>
        <a:xfrm>
          <a:off x="1789068" y="4565839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Ricotta</a:t>
          </a:r>
        </a:p>
      </dsp:txBody>
      <dsp:txXfrm>
        <a:off x="1789068" y="4565839"/>
        <a:ext cx="1488361" cy="453950"/>
      </dsp:txXfrm>
    </dsp:sp>
    <dsp:sp modelId="{4BDF3413-C3C3-44FE-8AC3-6C5E5A206887}">
      <dsp:nvSpPr>
        <dsp:cNvPr id="0" name=""/>
        <dsp:cNvSpPr/>
      </dsp:nvSpPr>
      <dsp:spPr>
        <a:xfrm>
          <a:off x="3575101" y="3285848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Scotta</a:t>
          </a:r>
        </a:p>
      </dsp:txBody>
      <dsp:txXfrm>
        <a:off x="3575101" y="3285848"/>
        <a:ext cx="1488361" cy="453950"/>
      </dsp:txXfrm>
    </dsp:sp>
    <dsp:sp modelId="{63465D90-93B2-4BFA-A898-EC3782FA90B9}">
      <dsp:nvSpPr>
        <dsp:cNvPr id="0" name=""/>
        <dsp:cNvSpPr/>
      </dsp:nvSpPr>
      <dsp:spPr>
        <a:xfrm>
          <a:off x="5361135" y="2862073"/>
          <a:ext cx="1637956" cy="557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diretto</a:t>
          </a:r>
        </a:p>
      </dsp:txBody>
      <dsp:txXfrm>
        <a:off x="5361135" y="2862073"/>
        <a:ext cx="1637956" cy="557727"/>
      </dsp:txXfrm>
    </dsp:sp>
    <dsp:sp modelId="{9D3C1339-C7BF-4717-BC76-4C358029F833}">
      <dsp:nvSpPr>
        <dsp:cNvPr id="0" name=""/>
        <dsp:cNvSpPr/>
      </dsp:nvSpPr>
      <dsp:spPr>
        <a:xfrm>
          <a:off x="5287982" y="3767581"/>
          <a:ext cx="1674987" cy="807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Ultrafiltratione</a:t>
          </a: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Nanofiltratione</a:t>
          </a: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Osmosi inversa</a:t>
          </a:r>
        </a:p>
      </dsp:txBody>
      <dsp:txXfrm>
        <a:off x="5287982" y="3767581"/>
        <a:ext cx="1674987" cy="807055"/>
      </dsp:txXfrm>
    </dsp:sp>
    <dsp:sp modelId="{ED5FA922-6EFD-4FFC-9596-C6A032B1D597}">
      <dsp:nvSpPr>
        <dsp:cNvPr id="0" name=""/>
        <dsp:cNvSpPr/>
      </dsp:nvSpPr>
      <dsp:spPr>
        <a:xfrm>
          <a:off x="7333795" y="3605846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Proteine</a:t>
          </a:r>
        </a:p>
      </dsp:txBody>
      <dsp:txXfrm>
        <a:off x="7333795" y="3605846"/>
        <a:ext cx="1488361" cy="453950"/>
      </dsp:txXfrm>
    </dsp:sp>
    <dsp:sp modelId="{B5CE3C05-EE5C-4083-A27B-87C54023CD4B}">
      <dsp:nvSpPr>
        <dsp:cNvPr id="0" name=""/>
        <dsp:cNvSpPr/>
      </dsp:nvSpPr>
      <dsp:spPr>
        <a:xfrm>
          <a:off x="7333795" y="4245842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Sali minerali</a:t>
          </a:r>
        </a:p>
      </dsp:txBody>
      <dsp:txXfrm>
        <a:off x="7333795" y="4245842"/>
        <a:ext cx="1488361" cy="453950"/>
      </dsp:txXfrm>
    </dsp:sp>
    <dsp:sp modelId="{E295C6E9-D75D-4B30-AF02-EE2727C30204}">
      <dsp:nvSpPr>
        <dsp:cNvPr id="0" name=""/>
        <dsp:cNvSpPr/>
      </dsp:nvSpPr>
      <dsp:spPr>
        <a:xfrm>
          <a:off x="9008202" y="3605846"/>
          <a:ext cx="1488361" cy="45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Lattosio</a:t>
          </a:r>
        </a:p>
      </dsp:txBody>
      <dsp:txXfrm>
        <a:off x="9008202" y="3605846"/>
        <a:ext cx="1488361" cy="45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2CA3EE0-D147-4DA6-98E4-DC93973E3DC8}" type="datetimeFigureOut">
              <a:rPr lang="it-IT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97CB6D4-79AE-4374-A186-9D7E68BCF9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08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B4B1E-DCD0-4658-90FD-6BE14631475F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A4A18-CCAB-4572-B089-4B5ECF993A3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3A40F-546C-4819-A92E-1D0FC0041CF7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AC4B5-3A31-492D-BA1F-704D4CA202F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D7CC4-3B4E-4B16-8F22-C58AD46BFCE8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9626B-DB94-470C-B638-B2A33079624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8899D-D42F-43D5-B75D-EFA11DBD77BE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1F703-1CBB-49D2-8B18-D1E6C7D1712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D8EB3-C233-45C5-9600-967B7ACFEA86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A8EA-105B-4696-9EA9-3D2C3CCFBEB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5EB8B-3FA8-44CD-9703-35029817B503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4EF65-19FD-4F8C-AA45-364991D75E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5794C-E8D5-4EC9-B985-2EDC467E1953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D21AD-478E-4772-B347-CBAF9E0A8AB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1B510-B536-4F7E-B78A-1C2D5763E820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F0E1D-33D0-40D2-9BEB-2602F15FE4F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FB840-9943-451F-A48F-F843EA57B1EC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050BF-B76F-4A6F-8628-0A16372DA34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0B6FE-1344-4225-B4CA-62683FAD6C5C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1367E-4443-4AF1-A30B-99295718BA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D5DC-34B3-4B69-BBC5-85BF2B68E96D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3C3D6-3618-4C26-A21A-43907B8DE27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C360374-7B6D-48AB-B272-D90A65FD5FC1}" type="datetimeFigureOut">
              <a:rPr lang="it-IT" smtClean="0"/>
              <a:pPr>
                <a:defRPr/>
              </a:pPr>
              <a:t>19/03/2025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6F71856-D27C-4244-B4D7-2D2C7A3249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it/url?sa=i&amp;rct=j&amp;q=&amp;esrc=s&amp;frm=1&amp;source=images&amp;cd=&amp;cad=rja&amp;docid=jkyy8iefbm50TM&amp;tbnid=WMdS2KbWbL3BdM:&amp;ved=0CAUQjRw&amp;url=http://mimangiolallergia.wordpress.com/2012/11/30/allergie-alimentari-nei-bambini-un-forum-on-line/dubbio-clipart/&amp;ei=lOcpUdKUE4bKsga0q4CYAQ&amp;bvm=bv.42768644,d.Yms&amp;psig=AFQjCNHHwh4v7f9Zj0OmID00fNo0Q1ZxFQ&amp;ust=136178689899643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5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image" Target="../media/image4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28D3DD-1257-8F25-304F-03EEB6FC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524" y="3019021"/>
            <a:ext cx="10082354" cy="1446550"/>
          </a:xfr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I by-products agro-alimentari: da scarto a risorsa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BCA889-4738-9D68-0142-DA9018BE6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715" y="4731450"/>
            <a:ext cx="10477163" cy="1752600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latin typeface="Calibri" pitchFamily="34" charset="0"/>
              </a:rPr>
              <a:t>Giuseppe Zeppa</a:t>
            </a:r>
            <a:br>
              <a:rPr lang="it-IT" sz="2800" b="1" i="1" dirty="0">
                <a:latin typeface="Calibri" pitchFamily="34" charset="0"/>
              </a:rPr>
            </a:br>
            <a:br>
              <a:rPr lang="it-IT" sz="2800" b="1" i="1" dirty="0">
                <a:latin typeface="Calibri" pitchFamily="34" charset="0"/>
              </a:rPr>
            </a:br>
            <a:r>
              <a:rPr lang="it-IT" sz="2000" b="1" i="1" dirty="0">
                <a:latin typeface="Calibri" pitchFamily="34" charset="0"/>
              </a:rPr>
              <a:t>UNIVERSITA’ DEGLI STUDI DI TORINO</a:t>
            </a:r>
            <a:br>
              <a:rPr lang="it-IT" sz="2000" b="1" i="1" dirty="0">
                <a:latin typeface="Calibri" pitchFamily="34" charset="0"/>
              </a:rPr>
            </a:br>
            <a:r>
              <a:rPr lang="it-IT" sz="2000" b="1" i="1" dirty="0">
                <a:latin typeface="Calibri" pitchFamily="34" charset="0"/>
              </a:rPr>
              <a:t>DIPARTIMENTO DI SCIENZE AGRARIE, FORESTALI ED ALIMENTARI</a:t>
            </a:r>
            <a:endParaRPr lang="it-IT" sz="2000" dirty="0"/>
          </a:p>
        </p:txBody>
      </p:sp>
      <p:pic>
        <p:nvPicPr>
          <p:cNvPr id="4" name="Picture 2" descr="http://www.crisdi.unito.it/images/logo_disafa.jpg">
            <a:extLst>
              <a:ext uri="{FF2B5EF4-FFF2-40B4-BE49-F238E27FC236}">
                <a16:creationId xmlns:a16="http://schemas.microsoft.com/office/drawing/2014/main" id="{40741176-0538-A5C0-4043-05E14128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516" y="224644"/>
            <a:ext cx="904523" cy="900000"/>
          </a:xfrm>
          <a:prstGeom prst="rect">
            <a:avLst/>
          </a:prstGeom>
          <a:noFill/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F377729-8DF2-DDC6-B1AB-C7E45138B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0352" y="377278"/>
            <a:ext cx="2340260" cy="8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66624F-239E-9414-89BC-5A6BC9370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" t="13078"/>
          <a:stretch/>
        </p:blipFill>
        <p:spPr>
          <a:xfrm>
            <a:off x="1906416" y="613367"/>
            <a:ext cx="9518175" cy="60891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DD912E-D506-C447-EDBB-903F77C8D2A5}"/>
              </a:ext>
            </a:extLst>
          </p:cNvPr>
          <p:cNvSpPr txBox="1"/>
          <p:nvPr/>
        </p:nvSpPr>
        <p:spPr>
          <a:xfrm>
            <a:off x="1523492" y="97586"/>
            <a:ext cx="655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Distribuzione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di “food loss” e “food waste”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3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70" l="0" r="100000">
                        <a14:foregroundMark x1="59216" y1="11168" x2="59216" y2="11168"/>
                        <a14:foregroundMark x1="70196" y1="11168" x2="70196" y2="11168"/>
                        <a14:foregroundMark x1="83529" y1="9645" x2="83529" y2="9645"/>
                        <a14:foregroundMark x1="57255" y1="15736" x2="57255" y2="15736"/>
                        <a14:foregroundMark x1="56471" y1="21320" x2="56471" y2="21320"/>
                        <a14:foregroundMark x1="87059" y1="12183" x2="87059" y2="12183"/>
                        <a14:foregroundMark x1="90588" y1="15228" x2="90588" y2="15228"/>
                        <a14:foregroundMark x1="90588" y1="16244" x2="90588" y2="16244"/>
                        <a14:foregroundMark x1="95686" y1="25381" x2="95686" y2="25381"/>
                        <a14:foregroundMark x1="92941" y1="24873" x2="92941" y2="24873"/>
                        <a14:foregroundMark x1="88627" y1="30457" x2="88627" y2="30457"/>
                        <a14:foregroundMark x1="98039" y1="33503" x2="98039" y2="33503"/>
                        <a14:foregroundMark x1="52941" y1="20305" x2="52941" y2="20305"/>
                        <a14:foregroundMark x1="52941" y1="6091" x2="52941" y2="6091"/>
                        <a14:foregroundMark x1="54902" y1="6091" x2="54902" y2="6091"/>
                        <a14:foregroundMark x1="90588" y1="19797" x2="90588" y2="19797"/>
                        <a14:backgroundMark x1="63137" y1="46193" x2="63137" y2="46193"/>
                        <a14:backgroundMark x1="93333" y1="77157" x2="93333" y2="77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65" y="2215994"/>
            <a:ext cx="1572881" cy="121512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3968676" y="656692"/>
            <a:ext cx="4968723" cy="677108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SOTTOPRODOTTI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93305" y="2738077"/>
            <a:ext cx="1459918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Smaltimento in discarica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70" y="4778168"/>
            <a:ext cx="1594651" cy="106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CasellaDiTesto 27"/>
          <p:cNvSpPr txBox="1"/>
          <p:nvPr/>
        </p:nvSpPr>
        <p:spPr>
          <a:xfrm>
            <a:off x="2463317" y="3825298"/>
            <a:ext cx="19198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0" rIns="72000" bIns="0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Economici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Ambientali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Etico/sociali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693305" y="1880502"/>
            <a:ext cx="145991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RIFIUTI</a:t>
            </a:r>
          </a:p>
        </p:txBody>
      </p:sp>
      <p:sp>
        <p:nvSpPr>
          <p:cNvPr id="30" name="Freccia angolare in su 29"/>
          <p:cNvSpPr/>
          <p:nvPr/>
        </p:nvSpPr>
        <p:spPr>
          <a:xfrm flipH="1" flipV="1">
            <a:off x="3298065" y="910433"/>
            <a:ext cx="576064" cy="82451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8894249" y="1944558"/>
            <a:ext cx="145991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RISORSE</a:t>
            </a:r>
          </a:p>
        </p:txBody>
      </p:sp>
      <p:sp>
        <p:nvSpPr>
          <p:cNvPr id="32" name="Freccia angolare in su 31"/>
          <p:cNvSpPr/>
          <p:nvPr/>
        </p:nvSpPr>
        <p:spPr>
          <a:xfrm flipV="1">
            <a:off x="9055001" y="921542"/>
            <a:ext cx="576064" cy="82451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8894249" y="2507919"/>
            <a:ext cx="1459918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Utilizzi alternativi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8543904" y="3379056"/>
            <a:ext cx="2160608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0" rIns="72000" bIns="0" rtlCol="0">
            <a:spAutoFit/>
          </a:bodyPr>
          <a:lstStyle/>
          <a:p>
            <a:pPr marL="342900" indent="-342900">
              <a:buFont typeface="Wingdings" pitchFamily="2" charset="2"/>
              <a:buChar char="J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Energia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Alimentazione animale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Concimi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Cosmetici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Farmaci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it-IT" sz="2000" dirty="0">
                <a:latin typeface="Arial" pitchFamily="34" charset="0"/>
                <a:cs typeface="Arial" pitchFamily="34" charset="0"/>
                <a:sym typeface="Wingdings"/>
              </a:rPr>
              <a:t>Alimentazione umana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5DBF355-5E46-15B1-9885-58EF3F53DCAC}"/>
              </a:ext>
            </a:extLst>
          </p:cNvPr>
          <p:cNvSpPr/>
          <p:nvPr/>
        </p:nvSpPr>
        <p:spPr>
          <a:xfrm>
            <a:off x="1451484" y="188640"/>
            <a:ext cx="105491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Parabola della moltiplicazione dei pani e dei pesci</a:t>
            </a:r>
          </a:p>
          <a:p>
            <a:endParaRPr lang="it-IT" sz="2000" b="1" dirty="0"/>
          </a:p>
          <a:p>
            <a:r>
              <a:rPr lang="it-IT" sz="2000" dirty="0"/>
              <a:t>«Allora Gesù prese i pani e, dopo aver reso grazie, li distribuì a quelli che si erano seduti, e lo stesso fece dei pesci, finché ne vollero.</a:t>
            </a:r>
          </a:p>
          <a:p>
            <a:r>
              <a:rPr lang="it-IT" sz="2000" dirty="0"/>
              <a:t>E quando furono saziati, disse ai discepoli: “</a:t>
            </a:r>
            <a:r>
              <a:rPr lang="it-IT" sz="2000" i="1" u="sng" dirty="0"/>
              <a:t>Raccogliete i pezzi avanzati, perché nulla vada perduto</a:t>
            </a:r>
            <a:r>
              <a:rPr lang="it-IT" sz="2000" dirty="0"/>
              <a:t>”. Li raccolsero e riempirono dodici canestri con i pezzi dei cinque pani d’orzo, avanzati a coloro che avevano mangiato.»</a:t>
            </a:r>
          </a:p>
          <a:p>
            <a:r>
              <a:rPr lang="it-IT" sz="2000" dirty="0"/>
              <a:t> (Giovanni 6,1-14)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359CB57-499C-4D3B-7317-2FAD468A12EA}"/>
              </a:ext>
            </a:extLst>
          </p:cNvPr>
          <p:cNvSpPr/>
          <p:nvPr/>
        </p:nvSpPr>
        <p:spPr>
          <a:xfrm>
            <a:off x="1379476" y="3284984"/>
            <a:ext cx="109528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«22. ….</a:t>
            </a:r>
            <a:r>
              <a:rPr lang="it-IT" sz="2000" i="1" u="sng" dirty="0"/>
              <a:t>Al contrario, il sistema industriale, alla fine del ciclo di produzione e di consumo, non ha sviluppato la capacità di assorbire e riutilizzare rifiuti e scorie. Non si è ancora riusciti ad adottare un modello circolare di produzione che assicuri risorse per tutti e per le generazioni future, e che richiede di limitare al massimo l’uso delle risorse non rinnovabili, moderare il consumo, massimizzare l’efficienza dello sfruttamento, riutilizzare e riciclare</a:t>
            </a:r>
            <a:r>
              <a:rPr lang="it-IT" sz="2000" dirty="0"/>
              <a:t>. Affrontare tale questione sarebbe un modo di contrastare la </a:t>
            </a:r>
            <a:r>
              <a:rPr lang="it-IT" sz="2000" b="1" i="1" dirty="0">
                <a:solidFill>
                  <a:srgbClr val="FF0000"/>
                </a:solidFill>
              </a:rPr>
              <a:t>cultura dello scarto </a:t>
            </a:r>
            <a:r>
              <a:rPr lang="it-IT" sz="2000" dirty="0"/>
              <a:t>che finisce per danneggiare il pianeta intero, ma osserviamo che i progressi in questa direzione sono ancora molto scarsi.»</a:t>
            </a:r>
          </a:p>
          <a:p>
            <a:r>
              <a:rPr lang="it-IT" sz="2000" dirty="0"/>
              <a:t>(Enciclica «</a:t>
            </a:r>
            <a:r>
              <a:rPr lang="it-IT" sz="2000" dirty="0" err="1"/>
              <a:t>Laudato</a:t>
            </a:r>
            <a:r>
              <a:rPr lang="it-IT" sz="2000" dirty="0"/>
              <a:t> sì» - Maggio 2015)</a:t>
            </a:r>
          </a:p>
        </p:txBody>
      </p:sp>
    </p:spTree>
    <p:extLst>
      <p:ext uri="{BB962C8B-B14F-4D97-AF65-F5344CB8AC3E}">
        <p14:creationId xmlns:p14="http://schemas.microsoft.com/office/powerpoint/2010/main" val="135837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0" b="48320"/>
          <a:stretch/>
        </p:blipFill>
        <p:spPr>
          <a:xfrm>
            <a:off x="7968208" y="1018218"/>
            <a:ext cx="2607608" cy="1230563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250364" y="2852937"/>
            <a:ext cx="3347061" cy="442035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Integrazione prodotti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6996109" y="5816386"/>
            <a:ext cx="1557084" cy="811367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Alimenti</a:t>
            </a:r>
          </a:p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funzionali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792950" y="1556793"/>
            <a:ext cx="2223933" cy="442035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Sottoprodotto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212405" y="2200906"/>
            <a:ext cx="3385020" cy="442035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Componenti bioattive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183049" y="3461519"/>
            <a:ext cx="145991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DIRETTA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429114" y="3481264"/>
            <a:ext cx="145991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ESTRATTI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3143681" y="4752208"/>
            <a:ext cx="1715781" cy="811367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Effetti</a:t>
            </a:r>
          </a:p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tecnologici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6881496" y="4866782"/>
            <a:ext cx="1786313" cy="811367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Effetti</a:t>
            </a:r>
          </a:p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nutrizionali</a:t>
            </a: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5051537" y="4139789"/>
            <a:ext cx="1789648" cy="442035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PRODOTTO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664592" y="5877272"/>
            <a:ext cx="2327951" cy="7190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400" dirty="0"/>
              <a:t>«Alimenti che producono benefici oltre la nutrizione di base»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BF68D9-B9DC-A796-E30F-C043FD56E564}"/>
              </a:ext>
            </a:extLst>
          </p:cNvPr>
          <p:cNvSpPr txBox="1"/>
          <p:nvPr/>
        </p:nvSpPr>
        <p:spPr>
          <a:xfrm>
            <a:off x="3808999" y="296652"/>
            <a:ext cx="45912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Utilizzo alimentare</a:t>
            </a:r>
          </a:p>
        </p:txBody>
      </p:sp>
    </p:spTree>
    <p:extLst>
      <p:ext uri="{BB962C8B-B14F-4D97-AF65-F5344CB8AC3E}">
        <p14:creationId xmlns:p14="http://schemas.microsoft.com/office/powerpoint/2010/main" val="151258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19" y="5560117"/>
            <a:ext cx="1115641" cy="708155"/>
          </a:xfrm>
          <a:prstGeom prst="rect">
            <a:avLst/>
          </a:prstGeom>
        </p:spPr>
      </p:pic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52400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it-IT" smtClean="0"/>
              <a:t>14</a:t>
            </a:fld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69" y="5624813"/>
            <a:ext cx="1788621" cy="43634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40" y="5397186"/>
            <a:ext cx="540081" cy="840126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70" y="5560116"/>
            <a:ext cx="988398" cy="65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0480" y="5397186"/>
            <a:ext cx="862438" cy="83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10" y="5629823"/>
            <a:ext cx="1523562" cy="5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itolo 1"/>
          <p:cNvSpPr txBox="1">
            <a:spLocks/>
          </p:cNvSpPr>
          <p:nvPr/>
        </p:nvSpPr>
        <p:spPr>
          <a:xfrm>
            <a:off x="4079606" y="584368"/>
            <a:ext cx="4968723" cy="677108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SOTTOPRODOTTI</a:t>
            </a:r>
          </a:p>
        </p:txBody>
      </p:sp>
      <p:graphicFrame>
        <p:nvGraphicFramePr>
          <p:cNvPr id="35" name="Tabella 34"/>
          <p:cNvGraphicFramePr>
            <a:graphicFrameLocks noGrp="1"/>
          </p:cNvGraphicFramePr>
          <p:nvPr/>
        </p:nvGraphicFramePr>
        <p:xfrm>
          <a:off x="2865426" y="1628800"/>
          <a:ext cx="7335030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6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FILIERA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SOTTOPRODOTTO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Enologica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Vinacce, raspi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Frutticola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Bucce, semi, polpe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Orticola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Bucce, semi, polpe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Olearia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Sansa, acqua vegetazione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Molitoria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Crusca, germe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Lattiero-casearia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Testa, pelle, ossa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2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64029E0E-3C13-DFAD-7B86-52B6034172FA}"/>
              </a:ext>
            </a:extLst>
          </p:cNvPr>
          <p:cNvGrpSpPr/>
          <p:nvPr/>
        </p:nvGrpSpPr>
        <p:grpSpPr>
          <a:xfrm>
            <a:off x="1414808" y="990397"/>
            <a:ext cx="10194909" cy="5682043"/>
            <a:chOff x="1773472" y="822446"/>
            <a:chExt cx="10194909" cy="568204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08F472C-4E3D-CB9B-34C6-9048FB93CAFA}"/>
                </a:ext>
              </a:extLst>
            </p:cNvPr>
            <p:cNvSpPr txBox="1"/>
            <p:nvPr/>
          </p:nvSpPr>
          <p:spPr>
            <a:xfrm>
              <a:off x="2222016" y="1784885"/>
              <a:ext cx="626004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Definizione</a:t>
              </a:r>
              <a:r>
                <a:rPr lang="en-US" sz="2000" i="0" u="none" strike="noStrike" baseline="0" dirty="0">
                  <a:latin typeface="Raleway" panose="020B0503030101060003" pitchFamily="34" charset="0"/>
                </a:rPr>
                <a:t> </a:t>
              </a:r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disponibilità</a:t>
              </a:r>
              <a:r>
                <a:rPr lang="en-US" sz="2000" i="0" u="none" strike="noStrike" baseline="0" dirty="0">
                  <a:latin typeface="Raleway" panose="020B0503030101060003" pitchFamily="34" charset="0"/>
                </a:rPr>
                <a:t>, </a:t>
              </a:r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distribuzione</a:t>
              </a:r>
              <a:r>
                <a:rPr lang="en-US" sz="2000" i="0" u="none" strike="noStrike" baseline="0" dirty="0">
                  <a:latin typeface="Raleway" panose="020B0503030101060003" pitchFamily="34" charset="0"/>
                </a:rPr>
                <a:t> e </a:t>
              </a:r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produzione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AF7A37C-7AA9-1011-8614-D961EE86A0C4}"/>
                </a:ext>
              </a:extLst>
            </p:cNvPr>
            <p:cNvSpPr txBox="1"/>
            <p:nvPr/>
          </p:nvSpPr>
          <p:spPr>
            <a:xfrm>
              <a:off x="7138778" y="3920714"/>
              <a:ext cx="222689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Caratterizzazione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8B9B8F9-2710-5DF8-069D-5777C463CB9F}"/>
                </a:ext>
              </a:extLst>
            </p:cNvPr>
            <p:cNvSpPr txBox="1"/>
            <p:nvPr/>
          </p:nvSpPr>
          <p:spPr>
            <a:xfrm>
              <a:off x="1773472" y="822446"/>
              <a:ext cx="285847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Identificazione</a:t>
              </a:r>
              <a:r>
                <a:rPr lang="en-US" sz="2000" i="0" u="none" strike="noStrike" baseline="0" dirty="0">
                  <a:latin typeface="Raleway" panose="020B0503030101060003" pitchFamily="34" charset="0"/>
                </a:rPr>
                <a:t> </a:t>
              </a:r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residuo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ED8EBCC-2D65-A83E-DDA8-DBE10EEE0382}"/>
                </a:ext>
              </a:extLst>
            </p:cNvPr>
            <p:cNvSpPr txBox="1"/>
            <p:nvPr/>
          </p:nvSpPr>
          <p:spPr>
            <a:xfrm>
              <a:off x="6254649" y="2810602"/>
              <a:ext cx="193514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Stabilizzazione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4C80FB4E-A43B-8950-177C-8C5AF338D217}"/>
                </a:ext>
              </a:extLst>
            </p:cNvPr>
            <p:cNvSpPr/>
            <p:nvPr/>
          </p:nvSpPr>
          <p:spPr>
            <a:xfrm rot="2228545">
              <a:off x="4582069" y="1286136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83C8BAB7-CBEF-EA3E-787C-B6B86D0EFA09}"/>
                </a:ext>
              </a:extLst>
            </p:cNvPr>
            <p:cNvSpPr/>
            <p:nvPr/>
          </p:nvSpPr>
          <p:spPr>
            <a:xfrm rot="2228545">
              <a:off x="7076163" y="3453043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" name="Freccia a destra 9">
              <a:extLst>
                <a:ext uri="{FF2B5EF4-FFF2-40B4-BE49-F238E27FC236}">
                  <a16:creationId xmlns:a16="http://schemas.microsoft.com/office/drawing/2014/main" id="{3C81E161-3450-DF9F-36AB-EB9DCC83E188}"/>
                </a:ext>
              </a:extLst>
            </p:cNvPr>
            <p:cNvSpPr/>
            <p:nvPr/>
          </p:nvSpPr>
          <p:spPr>
            <a:xfrm rot="2228545">
              <a:off x="5681219" y="2365692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3C25799-D583-DCC1-3A1D-DA7798C1E44E}"/>
                </a:ext>
              </a:extLst>
            </p:cNvPr>
            <p:cNvSpPr txBox="1"/>
            <p:nvPr/>
          </p:nvSpPr>
          <p:spPr>
            <a:xfrm>
              <a:off x="3993502" y="4994010"/>
              <a:ext cx="31490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Fisica</a:t>
              </a:r>
              <a:r>
                <a:rPr lang="en-US" sz="2000" i="0" u="none" strike="noStrike" baseline="0" dirty="0">
                  <a:latin typeface="Raleway" panose="020B0503030101060003" pitchFamily="34" charset="0"/>
                </a:rPr>
                <a:t>/</a:t>
              </a:r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Tecnologica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7DEC8CC1-1181-D792-90F1-984003009EAF}"/>
                </a:ext>
              </a:extLst>
            </p:cNvPr>
            <p:cNvSpPr/>
            <p:nvPr/>
          </p:nvSpPr>
          <p:spPr>
            <a:xfrm rot="8343354">
              <a:off x="6311258" y="4466973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344BAD3B-3945-3D75-A9DD-3DF8202B32D4}"/>
                </a:ext>
              </a:extLst>
            </p:cNvPr>
            <p:cNvSpPr/>
            <p:nvPr/>
          </p:nvSpPr>
          <p:spPr>
            <a:xfrm rot="2228545">
              <a:off x="8160671" y="4472088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4BE2D2F-9249-7066-7D5A-EFC753DA3BFB}"/>
                </a:ext>
              </a:extLst>
            </p:cNvPr>
            <p:cNvSpPr txBox="1"/>
            <p:nvPr/>
          </p:nvSpPr>
          <p:spPr>
            <a:xfrm>
              <a:off x="8340144" y="4976677"/>
              <a:ext cx="113845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Chimica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6D724A5-3C8D-29A0-0EC3-6BE64BCC4418}"/>
                </a:ext>
              </a:extLst>
            </p:cNvPr>
            <p:cNvSpPr txBox="1"/>
            <p:nvPr/>
          </p:nvSpPr>
          <p:spPr>
            <a:xfrm>
              <a:off x="9688590" y="6104379"/>
              <a:ext cx="227979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Microcomponenti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F56104D-D005-CCBD-B02A-C8CD727B19B5}"/>
                </a:ext>
              </a:extLst>
            </p:cNvPr>
            <p:cNvSpPr txBox="1"/>
            <p:nvPr/>
          </p:nvSpPr>
          <p:spPr>
            <a:xfrm>
              <a:off x="5965724" y="6076114"/>
              <a:ext cx="236314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i="0" u="none" strike="noStrike" baseline="0" dirty="0" err="1">
                  <a:latin typeface="Raleway" panose="020B0503030101060003" pitchFamily="34" charset="0"/>
                </a:rPr>
                <a:t>Macrocomponenti</a:t>
              </a:r>
              <a:endParaRPr lang="it-IT" sz="2000" dirty="0">
                <a:latin typeface="Raleway" panose="020B0503030101060003" pitchFamily="34" charset="0"/>
              </a:endParaRPr>
            </a:p>
          </p:txBody>
        </p:sp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47180597-4E11-6582-9353-0AE09EDE0B5E}"/>
                </a:ext>
              </a:extLst>
            </p:cNvPr>
            <p:cNvSpPr/>
            <p:nvPr/>
          </p:nvSpPr>
          <p:spPr>
            <a:xfrm rot="2228545">
              <a:off x="9582812" y="5536741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090BE987-ABB2-DE38-D6B7-237DBEB64B9E}"/>
                </a:ext>
              </a:extLst>
            </p:cNvPr>
            <p:cNvSpPr/>
            <p:nvPr/>
          </p:nvSpPr>
          <p:spPr>
            <a:xfrm rot="8172912">
              <a:off x="7639986" y="5561252"/>
              <a:ext cx="829559" cy="32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C45F5D-9B02-BAEE-F7F1-DE585DC16E74}"/>
              </a:ext>
            </a:extLst>
          </p:cNvPr>
          <p:cNvSpPr txBox="1"/>
          <p:nvPr/>
        </p:nvSpPr>
        <p:spPr>
          <a:xfrm>
            <a:off x="6704860" y="36490"/>
            <a:ext cx="51137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Strategia di recupero</a:t>
            </a:r>
          </a:p>
        </p:txBody>
      </p:sp>
    </p:spTree>
    <p:extLst>
      <p:ext uri="{BB962C8B-B14F-4D97-AF65-F5344CB8AC3E}">
        <p14:creationId xmlns:p14="http://schemas.microsoft.com/office/powerpoint/2010/main" val="260048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3D548A-EFE9-CFFF-D53C-CD6F59D93683}"/>
              </a:ext>
            </a:extLst>
          </p:cNvPr>
          <p:cNvSpPr txBox="1"/>
          <p:nvPr/>
        </p:nvSpPr>
        <p:spPr>
          <a:xfrm>
            <a:off x="5319701" y="2456892"/>
            <a:ext cx="256191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Esempio 1</a:t>
            </a:r>
          </a:p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Vinacce</a:t>
            </a:r>
          </a:p>
        </p:txBody>
      </p:sp>
    </p:spTree>
    <p:extLst>
      <p:ext uri="{BB962C8B-B14F-4D97-AF65-F5344CB8AC3E}">
        <p14:creationId xmlns:p14="http://schemas.microsoft.com/office/powerpoint/2010/main" val="22071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F61D698-03F4-8D25-0765-E244D1F44AD4}"/>
              </a:ext>
            </a:extLst>
          </p:cNvPr>
          <p:cNvSpPr txBox="1">
            <a:spLocks/>
          </p:cNvSpPr>
          <p:nvPr/>
        </p:nvSpPr>
        <p:spPr>
          <a:xfrm>
            <a:off x="7482503" y="410222"/>
            <a:ext cx="2711316" cy="114892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4763" indent="-4763">
              <a:buFont typeface="Wingdings 2" pitchFamily="18" charset="2"/>
              <a:buNone/>
            </a:pPr>
            <a:r>
              <a:rPr lang="it-IT" sz="2400" b="1" dirty="0">
                <a:latin typeface="Raleway" panose="020B0503030101060003" pitchFamily="34" charset="0"/>
              </a:rPr>
              <a:t>Vinaccia: circa 25-28</a:t>
            </a:r>
            <a:r>
              <a:rPr lang="it-IT" sz="2400" dirty="0">
                <a:latin typeface="Raleway" panose="020B0503030101060003" pitchFamily="34" charset="0"/>
              </a:rPr>
              <a:t>% del grappolo: 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5EBE0375-F6E3-4765-AE90-04CA2DC0A49E}"/>
              </a:ext>
            </a:extLst>
          </p:cNvPr>
          <p:cNvSpPr/>
          <p:nvPr/>
        </p:nvSpPr>
        <p:spPr>
          <a:xfrm>
            <a:off x="7028638" y="541174"/>
            <a:ext cx="357187" cy="5841031"/>
          </a:xfrm>
          <a:prstGeom prst="leftBrace">
            <a:avLst>
              <a:gd name="adj1" fmla="val 25049"/>
              <a:gd name="adj2" fmla="val 5024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Raleway" panose="020B0503030101060003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F902D60-42AA-5CC2-B4C6-E3B1B9EDF153}"/>
              </a:ext>
            </a:extLst>
          </p:cNvPr>
          <p:cNvGrpSpPr/>
          <p:nvPr/>
        </p:nvGrpSpPr>
        <p:grpSpPr>
          <a:xfrm>
            <a:off x="2453224" y="624107"/>
            <a:ext cx="4441866" cy="5758099"/>
            <a:chOff x="1194062" y="777874"/>
            <a:chExt cx="4441866" cy="5758099"/>
          </a:xfrm>
        </p:grpSpPr>
        <p:pic>
          <p:nvPicPr>
            <p:cNvPr id="5" name="Picture 8" descr="http://www.metropolitanreport.com/wine.red.jpg">
              <a:extLst>
                <a:ext uri="{FF2B5EF4-FFF2-40B4-BE49-F238E27FC236}">
                  <a16:creationId xmlns:a16="http://schemas.microsoft.com/office/drawing/2014/main" id="{6788D9B5-0182-6978-0FB8-C3A7A01F2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437" y="4665662"/>
              <a:ext cx="1414463" cy="14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 descr="http://images.winespectator.com/wso/Feature/NS_050509Pomace_200.jpg">
              <a:extLst>
                <a:ext uri="{FF2B5EF4-FFF2-40B4-BE49-F238E27FC236}">
                  <a16:creationId xmlns:a16="http://schemas.microsoft.com/office/drawing/2014/main" id="{036BF670-4BE8-71C1-FF6F-07D2FAA71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999"/>
            <a:stretch>
              <a:fillRect/>
            </a:stretch>
          </p:blipFill>
          <p:spPr bwMode="auto">
            <a:xfrm>
              <a:off x="3265750" y="2793999"/>
              <a:ext cx="2008187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cantinescarparifelice.it/images/raccolta-uva.jpg">
              <a:extLst>
                <a:ext uri="{FF2B5EF4-FFF2-40B4-BE49-F238E27FC236}">
                  <a16:creationId xmlns:a16="http://schemas.microsoft.com/office/drawing/2014/main" id="{BAA1B21A-17F9-2C41-F2CD-E876B6D1B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062" y="777874"/>
              <a:ext cx="257175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po 19">
              <a:extLst>
                <a:ext uri="{FF2B5EF4-FFF2-40B4-BE49-F238E27FC236}">
                  <a16:creationId xmlns:a16="http://schemas.microsoft.com/office/drawing/2014/main" id="{A06EEF7B-C305-407C-35BE-F4864D8FC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437" y="2793999"/>
              <a:ext cx="1214438" cy="1679575"/>
              <a:chOff x="1857356" y="3321843"/>
              <a:chExt cx="1214446" cy="1678793"/>
            </a:xfrm>
          </p:grpSpPr>
          <p:sp>
            <p:nvSpPr>
              <p:cNvPr id="11" name="Freccia curva 10">
                <a:extLst>
                  <a:ext uri="{FF2B5EF4-FFF2-40B4-BE49-F238E27FC236}">
                    <a16:creationId xmlns:a16="http://schemas.microsoft.com/office/drawing/2014/main" id="{45082D1D-8DFC-2569-37D8-47C05D27FB63}"/>
                  </a:ext>
                </a:extLst>
              </p:cNvPr>
              <p:cNvSpPr/>
              <p:nvPr/>
            </p:nvSpPr>
            <p:spPr>
              <a:xfrm rot="10800000" flipH="1">
                <a:off x="2143109" y="3429000"/>
                <a:ext cx="928693" cy="785817"/>
              </a:xfrm>
              <a:prstGeom prst="ben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chemeClr val="tx1"/>
                  </a:solidFill>
                  <a:latin typeface="Raleway" panose="020B0503030101060003" pitchFamily="34" charset="0"/>
                </a:endParaRPr>
              </a:p>
            </p:txBody>
          </p:sp>
          <p:sp>
            <p:nvSpPr>
              <p:cNvPr id="12" name="Freccia a destra con strisce 12">
                <a:extLst>
                  <a:ext uri="{FF2B5EF4-FFF2-40B4-BE49-F238E27FC236}">
                    <a16:creationId xmlns:a16="http://schemas.microsoft.com/office/drawing/2014/main" id="{2BCD8713-87DD-CF6B-F14B-B281523F389C}"/>
                  </a:ext>
                </a:extLst>
              </p:cNvPr>
              <p:cNvSpPr/>
              <p:nvPr/>
            </p:nvSpPr>
            <p:spPr>
              <a:xfrm rot="5400000">
                <a:off x="1321571" y="3857628"/>
                <a:ext cx="1678793" cy="607223"/>
              </a:xfrm>
              <a:prstGeom prst="striped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dirty="0">
                  <a:latin typeface="Raleway" panose="020B0503030101060003" pitchFamily="34" charset="0"/>
                </a:endParaRPr>
              </a:p>
            </p:txBody>
          </p:sp>
        </p:grpSp>
        <p:sp>
          <p:nvSpPr>
            <p:cNvPr id="9" name="Freccia a destra con strisce 12">
              <a:extLst>
                <a:ext uri="{FF2B5EF4-FFF2-40B4-BE49-F238E27FC236}">
                  <a16:creationId xmlns:a16="http://schemas.microsoft.com/office/drawing/2014/main" id="{657FAA87-959D-89A5-B90A-B09D951F4AFB}"/>
                </a:ext>
              </a:extLst>
            </p:cNvPr>
            <p:cNvSpPr/>
            <p:nvPr/>
          </p:nvSpPr>
          <p:spPr bwMode="auto">
            <a:xfrm rot="5400000">
              <a:off x="3493247" y="5119995"/>
              <a:ext cx="1390650" cy="529609"/>
            </a:xfrm>
            <a:prstGeom prst="striped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latin typeface="Raleway" panose="020B0503030101060003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3D6C6E1-A0F8-583D-1CFF-0F3D60CBB9A1}"/>
                </a:ext>
              </a:extLst>
            </p:cNvPr>
            <p:cNvSpPr txBox="1"/>
            <p:nvPr/>
          </p:nvSpPr>
          <p:spPr>
            <a:xfrm>
              <a:off x="3216676" y="6166641"/>
              <a:ext cx="2419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Raleway" panose="020B0503030101060003" pitchFamily="34" charset="0"/>
                </a:rPr>
                <a:t>Circa 4 </a:t>
              </a:r>
              <a:r>
                <a:rPr lang="it-IT" b="1" dirty="0" err="1">
                  <a:latin typeface="Raleway" panose="020B0503030101060003" pitchFamily="34" charset="0"/>
                </a:rPr>
                <a:t>Mtonn</a:t>
              </a:r>
              <a:r>
                <a:rPr lang="it-IT" b="1" dirty="0">
                  <a:latin typeface="Raleway" panose="020B0503030101060003" pitchFamily="34" charset="0"/>
                </a:rPr>
                <a:t>/anno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58569E4-F190-5C54-7C6D-4A7E667C7EBF}"/>
              </a:ext>
            </a:extLst>
          </p:cNvPr>
          <p:cNvGrpSpPr/>
          <p:nvPr/>
        </p:nvGrpSpPr>
        <p:grpSpPr>
          <a:xfrm>
            <a:off x="7074835" y="1830328"/>
            <a:ext cx="4457769" cy="4367212"/>
            <a:chOff x="9009095" y="1450180"/>
            <a:chExt cx="2738937" cy="4367212"/>
          </a:xfrm>
        </p:grpSpPr>
        <p:grpSp>
          <p:nvGrpSpPr>
            <p:cNvPr id="14" name="Gruppo 14">
              <a:extLst>
                <a:ext uri="{FF2B5EF4-FFF2-40B4-BE49-F238E27FC236}">
                  <a16:creationId xmlns:a16="http://schemas.microsoft.com/office/drawing/2014/main" id="{BFCD305A-D9C3-3BC6-FE4F-6F0D83F86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7844" y="1450180"/>
              <a:ext cx="1500188" cy="4367212"/>
              <a:chOff x="7572407" y="2347535"/>
              <a:chExt cx="1500187" cy="4367613"/>
            </a:xfrm>
          </p:grpSpPr>
          <p:pic>
            <p:nvPicPr>
              <p:cNvPr id="18" name="Picture 6" descr="http://images.sciencedaily.com/2008/01/080102122256-large.jpg">
                <a:extLst>
                  <a:ext uri="{FF2B5EF4-FFF2-40B4-BE49-F238E27FC236}">
                    <a16:creationId xmlns:a16="http://schemas.microsoft.com/office/drawing/2014/main" id="{2ABF52C1-1FCA-C102-CAA6-ABE858C97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635" t="49851"/>
              <a:stretch>
                <a:fillRect/>
              </a:stretch>
            </p:blipFill>
            <p:spPr bwMode="auto">
              <a:xfrm>
                <a:off x="7590278" y="2347535"/>
                <a:ext cx="1482316" cy="129577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9" name="Picture 10" descr="http://www.happynews.com/showImage.aspx?fn=122009/grape-seed-extract-kills-leukemia-cells-lab.jpg&amp;catid=5">
                <a:extLst>
                  <a:ext uri="{FF2B5EF4-FFF2-40B4-BE49-F238E27FC236}">
                    <a16:creationId xmlns:a16="http://schemas.microsoft.com/office/drawing/2014/main" id="{1386DE91-DE04-79B7-8DAF-E42641F54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402" y="3786190"/>
                <a:ext cx="1490192" cy="1307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20" name="Picture 12" descr="http://www.habermas.org/barebush01a.jpg">
                <a:extLst>
                  <a:ext uri="{FF2B5EF4-FFF2-40B4-BE49-F238E27FC236}">
                    <a16:creationId xmlns:a16="http://schemas.microsoft.com/office/drawing/2014/main" id="{4F7F00CE-EF07-5E45-F3DE-2506070E8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2407" y="5163764"/>
                <a:ext cx="1500187" cy="155138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6D18E29-24F7-3FB3-F77F-DB95B31F574F}"/>
                </a:ext>
              </a:extLst>
            </p:cNvPr>
            <p:cNvSpPr txBox="1"/>
            <p:nvPr/>
          </p:nvSpPr>
          <p:spPr>
            <a:xfrm>
              <a:off x="9377265" y="1867177"/>
              <a:ext cx="90731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763" marR="0" lvl="0" indent="-4763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 panose="020B0503030101060003" pitchFamily="34" charset="0"/>
                  <a:ea typeface="+mn-ea"/>
                  <a:cs typeface="+mn-cs"/>
                </a:rPr>
                <a:t>Buccia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0B316E7-A191-8F44-4905-0E802ECA2A09}"/>
                </a:ext>
              </a:extLst>
            </p:cNvPr>
            <p:cNvSpPr txBox="1"/>
            <p:nvPr/>
          </p:nvSpPr>
          <p:spPr>
            <a:xfrm>
              <a:off x="9009095" y="3311353"/>
              <a:ext cx="12387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763" indent="-4763" algn="r">
                <a:buFont typeface="Wingdings 2" pitchFamily="18" charset="2"/>
                <a:buNone/>
              </a:pPr>
              <a:r>
                <a:rPr lang="it-IT" sz="2400" dirty="0">
                  <a:latin typeface="Raleway" panose="020B0503030101060003" pitchFamily="34" charset="0"/>
                </a:rPr>
                <a:t>	Vinaccioli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E4813B7-794F-F28B-60E2-6A136CE94DEF}"/>
                </a:ext>
              </a:extLst>
            </p:cNvPr>
            <p:cNvSpPr txBox="1"/>
            <p:nvPr/>
          </p:nvSpPr>
          <p:spPr>
            <a:xfrm>
              <a:off x="9056317" y="4810938"/>
              <a:ext cx="11962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763" indent="-4763" algn="r">
                <a:buFont typeface="Wingdings 2" pitchFamily="18" charset="2"/>
                <a:buNone/>
              </a:pPr>
              <a:r>
                <a:rPr lang="it-IT" sz="2400" dirty="0">
                  <a:latin typeface="Raleway" panose="020B0503030101060003" pitchFamily="34" charset="0"/>
                </a:rPr>
                <a:t>Raspi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84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EE5F16A-EA77-2DD6-EF80-269BA6D116F2}"/>
              </a:ext>
            </a:extLst>
          </p:cNvPr>
          <p:cNvSpPr txBox="1">
            <a:spLocks/>
          </p:cNvSpPr>
          <p:nvPr/>
        </p:nvSpPr>
        <p:spPr>
          <a:xfrm>
            <a:off x="1334277" y="979210"/>
            <a:ext cx="5689989" cy="83099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0850" indent="-450850"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it-IT" sz="2400" kern="0" dirty="0">
                <a:solidFill>
                  <a:schemeClr val="tx1"/>
                </a:solidFill>
                <a:latin typeface="Raleway" panose="020B0503030101060003" pitchFamily="34" charset="0"/>
              </a:rPr>
              <a:t>Problema ambientale</a:t>
            </a:r>
          </a:p>
          <a:p>
            <a:pPr marL="450850" indent="-450850"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it-IT" sz="2400" kern="0" dirty="0">
                <a:solidFill>
                  <a:schemeClr val="tx1"/>
                </a:solidFill>
                <a:latin typeface="Raleway" panose="020B0503030101060003" pitchFamily="34" charset="0"/>
              </a:rPr>
              <a:t>Problema di costi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2E206CF-039F-5C76-FBB1-C848AE935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177982"/>
              </p:ext>
            </p:extLst>
          </p:nvPr>
        </p:nvGraphicFramePr>
        <p:xfrm>
          <a:off x="2175206" y="2002337"/>
          <a:ext cx="9698120" cy="422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1466AA-8F6B-3637-C24B-65CFBB62C644}"/>
              </a:ext>
            </a:extLst>
          </p:cNvPr>
          <p:cNvSpPr txBox="1"/>
          <p:nvPr/>
        </p:nvSpPr>
        <p:spPr>
          <a:xfrm>
            <a:off x="1595500" y="13027"/>
            <a:ext cx="600459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vinaccia rappresenta :</a:t>
            </a:r>
          </a:p>
        </p:txBody>
      </p:sp>
    </p:spTree>
    <p:extLst>
      <p:ext uri="{BB962C8B-B14F-4D97-AF65-F5344CB8AC3E}">
        <p14:creationId xmlns:p14="http://schemas.microsoft.com/office/powerpoint/2010/main" val="28455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C7EA8A-95A1-5067-36F2-42CC1910CAD1}"/>
              </a:ext>
            </a:extLst>
          </p:cNvPr>
          <p:cNvSpPr txBox="1">
            <a:spLocks/>
          </p:cNvSpPr>
          <p:nvPr/>
        </p:nvSpPr>
        <p:spPr>
          <a:xfrm>
            <a:off x="2612087" y="1875458"/>
            <a:ext cx="9579914" cy="390626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it-IT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Grassi Omega-3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it-IT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Acidi organici : citrico, tartarico, malico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it-IT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Etanolo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it-IT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Polifenoli : </a:t>
            </a: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anthocyanins, flavanols, 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flavonols</a:t>
            </a: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, procyanidins, stilbenes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Coloranti</a:t>
            </a: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: anthocyanins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Polisaccaridi</a:t>
            </a:r>
            <a:endParaRPr lang="en-US" sz="1800" kern="0" dirty="0">
              <a:solidFill>
                <a:schemeClr val="tx1"/>
              </a:solidFill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Idrocolloidi</a:t>
            </a:r>
            <a:endParaRPr lang="en-US" sz="1800" kern="0" dirty="0">
              <a:solidFill>
                <a:schemeClr val="tx1"/>
              </a:solidFill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Font typeface="Wingdings 3" charset="2"/>
              <a:buChar char=""/>
              <a:defRPr/>
            </a:pP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Fibre</a:t>
            </a: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(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solubili</a:t>
            </a:r>
            <a:r>
              <a:rPr lang="en-US" sz="1800" kern="0" dirty="0">
                <a:solidFill>
                  <a:schemeClr val="tx1"/>
                </a:solidFill>
                <a:latin typeface="Raleway" panose="020B0503030101060003" pitchFamily="34" charset="0"/>
              </a:rPr>
              <a:t> ed </a:t>
            </a:r>
            <a:r>
              <a:rPr lang="en-US" sz="1800" kern="0" dirty="0" err="1">
                <a:solidFill>
                  <a:schemeClr val="tx1"/>
                </a:solidFill>
                <a:latin typeface="Raleway" panose="020B0503030101060003" pitchFamily="34" charset="0"/>
              </a:rPr>
              <a:t>insolubili</a:t>
            </a:r>
            <a:endParaRPr lang="it-IT" sz="1800" kern="0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2" descr="http://tartaric.com/wp-content/uploads/2015/03/tartaric-acid-intro.jpg">
            <a:extLst>
              <a:ext uri="{FF2B5EF4-FFF2-40B4-BE49-F238E27FC236}">
                <a16:creationId xmlns:a16="http://schemas.microsoft.com/office/drawing/2014/main" id="{6F0CA27F-9EB5-29FC-EC8E-BA3A4C3A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00"/>
          <a:stretch>
            <a:fillRect/>
          </a:stretch>
        </p:blipFill>
        <p:spPr bwMode="auto">
          <a:xfrm>
            <a:off x="10124022" y="1875458"/>
            <a:ext cx="123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http://www.oliocostadoro.com/en/products/img/vinacciolo_en.jpg">
            <a:extLst>
              <a:ext uri="{FF2B5EF4-FFF2-40B4-BE49-F238E27FC236}">
                <a16:creationId xmlns:a16="http://schemas.microsoft.com/office/drawing/2014/main" id="{7A506E90-1A95-D5B6-9626-7D9CD565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79" t="23869" r="6461"/>
          <a:stretch>
            <a:fillRect/>
          </a:stretch>
        </p:blipFill>
        <p:spPr bwMode="auto">
          <a:xfrm>
            <a:off x="1561803" y="1447626"/>
            <a:ext cx="6096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http://www.intechopen.com/source/html/44143/media/image2.jpeg">
            <a:extLst>
              <a:ext uri="{FF2B5EF4-FFF2-40B4-BE49-F238E27FC236}">
                <a16:creationId xmlns:a16="http://schemas.microsoft.com/office/drawing/2014/main" id="{80527547-EF29-C518-E5CB-DBD271DC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9" t="8144" r="2814" b="9579"/>
          <a:stretch>
            <a:fillRect/>
          </a:stretch>
        </p:blipFill>
        <p:spPr bwMode="auto">
          <a:xfrm>
            <a:off x="8727022" y="4277693"/>
            <a:ext cx="26289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3B6E4FA5-35F1-625B-75DD-01F433106BF4}"/>
              </a:ext>
            </a:extLst>
          </p:cNvPr>
          <p:cNvGrpSpPr/>
          <p:nvPr/>
        </p:nvGrpSpPr>
        <p:grpSpPr>
          <a:xfrm>
            <a:off x="1534229" y="4509120"/>
            <a:ext cx="1077858" cy="2037127"/>
            <a:chOff x="587375" y="3711575"/>
            <a:chExt cx="1377950" cy="2604294"/>
          </a:xfrm>
        </p:grpSpPr>
        <p:pic>
          <p:nvPicPr>
            <p:cNvPr id="8" name="Immagine 4" descr="http://pubs.acs.org/appl/literatum/publisher/achs/journals/content/jafcau/2013/jafcau.2013.61.issue-38/jf402586f/production/pdfimages_v02/master.img-000.png">
              <a:extLst>
                <a:ext uri="{FF2B5EF4-FFF2-40B4-BE49-F238E27FC236}">
                  <a16:creationId xmlns:a16="http://schemas.microsoft.com/office/drawing/2014/main" id="{1636A65C-18A9-77E7-C2A7-0F217039C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t="17966" r="59592" b="68532"/>
            <a:stretch>
              <a:fillRect/>
            </a:stretch>
          </p:blipFill>
          <p:spPr bwMode="auto">
            <a:xfrm>
              <a:off x="618331" y="5552281"/>
              <a:ext cx="1225550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5" descr="http://pubs.acs.org/appl/literatum/publisher/achs/journals/content/jafcau/2013/jafcau.2013.61.issue-38/jf402586f/production/pdfimages_v02/master.img-000.png">
              <a:extLst>
                <a:ext uri="{FF2B5EF4-FFF2-40B4-BE49-F238E27FC236}">
                  <a16:creationId xmlns:a16="http://schemas.microsoft.com/office/drawing/2014/main" id="{78D07DFC-C543-D967-F97D-B32D43DF0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108" t="20616" r="2969" b="67288"/>
            <a:stretch>
              <a:fillRect/>
            </a:stretch>
          </p:blipFill>
          <p:spPr bwMode="auto">
            <a:xfrm>
              <a:off x="618331" y="4822825"/>
              <a:ext cx="1331913" cy="68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 descr="http://pubs.acs.org/appl/literatum/publisher/achs/journals/content/jafcau/2013/jafcau.2013.61.issue-38/jf402586f/production/pdfimages_v02/master.img-000.png">
              <a:extLst>
                <a:ext uri="{FF2B5EF4-FFF2-40B4-BE49-F238E27FC236}">
                  <a16:creationId xmlns:a16="http://schemas.microsoft.com/office/drawing/2014/main" id="{7F9BCB82-E1A2-7B64-7F1B-E7250B6D9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9" t="80750" r="52692" b="-391"/>
            <a:stretch>
              <a:fillRect/>
            </a:stretch>
          </p:blipFill>
          <p:spPr bwMode="auto">
            <a:xfrm>
              <a:off x="587375" y="3711575"/>
              <a:ext cx="137795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35E825-96C3-3E78-DBBA-90FA9B204931}"/>
              </a:ext>
            </a:extLst>
          </p:cNvPr>
          <p:cNvSpPr txBox="1"/>
          <p:nvPr/>
        </p:nvSpPr>
        <p:spPr>
          <a:xfrm>
            <a:off x="1560150" y="146468"/>
            <a:ext cx="93682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6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vinaccia è una sorgente di composti bioattivi:</a:t>
            </a:r>
          </a:p>
        </p:txBody>
      </p:sp>
    </p:spTree>
    <p:extLst>
      <p:ext uri="{BB962C8B-B14F-4D97-AF65-F5344CB8AC3E}">
        <p14:creationId xmlns:p14="http://schemas.microsoft.com/office/powerpoint/2010/main" val="159025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43572" y="512676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Quali sono gli elementi che il consumatore ricerca in un prodotto alimentare 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43572" y="1835533"/>
            <a:ext cx="4395755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Sicurezza – Salubrità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Collegamento con il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Tradizionalità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Disponibilità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Immagine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metabolica</a:t>
            </a:r>
          </a:p>
        </p:txBody>
      </p:sp>
      <p:sp>
        <p:nvSpPr>
          <p:cNvPr id="4" name="AutoShape 5" descr="data:image/jpeg;base64,/9j/4AAQSkZJRgABAQAAAQABAAD/2wCEAAkGBxMTEhUUExMWFhUXGBcVFxgYGBgVGBgcGBUYFhgXFRUYHCggGBwlHRQVITEhJSkrLi4uGB8zODMsNygtLisBCgoKDg0OGxAQGywkICYsLC0sKywsLCwsLywsLywsLCwsLCwsLCwsLCwsLCwsLCwsLCwsLCwsLCwsLCwsLCwsLP/AABEIALcBEwMBIgACEQEDEQH/xAAcAAACAgMBAQAAAAAAAAAAAAAFBgMEAAIHAQj/xAA7EAACAQIFAgQFAQcDBAMBAAABAgMAEQQFEiExQVEGEyJhMnGBkaEHFCNCUrHB0WLh8DOCkqKywvEW/8QAGgEAAgMBAQAAAAAAAAAAAAAAAgQAAQMFBv/EADERAAICAQMCBQIEBgMAAAAAAAECABEDBBIhMUEFEyJRcRSBIzJhoRVCUpGx4TPB0f/aAAwDAQACEQMRAD8AP5XhfKxaSL8DSKb/ADNiPzQL9ZI9OOVrfFCh+oeQf4o14cxWlgpuRcNvwN71U/XGO0mFfusi/ZlI/qa4ulH4TD9ROhf4o+Il+HJdOIjPZ0/+Qrr/AOqkk6YEth5HjdZEuyGx0kkEf0riOWy2cHsQfsb137xrIDl8rngIr/8Aspp7AdoaoGr5KzhxxWNkHrmlb3ZiftvXQvA2OiDwReW2tSfWWvckEdaU8DOZm0Ri5NS5VI+HxkJckesXtuOax+pYvtIAg/TcE3c7wKysqrjswjhXVI6qPc7n5Dk/SulcUlqsvSPmv6hIlxFHq7Ftv/Ub/kUtz/q3IjC8cRAIuBqBI62NyKHcJdGdcrKX/C/i/D44fuSQwF2VrAj7HemAGilTKysrKkkysrKypJPGNRtOLfetcbMEQsxAA5JofLOpQ26gkHpuKzZ6NQwti4L8YYhf2ZZb3XVH77NqT/7Uu/pugcTPoK6YzGWNhcnfbvv/AFFNWURJLho42CutyukgMDpN7WPYUhy+M4XXCYbDqkepw8iRoFAs+oIAvsCffas9ob1nrNBlZV2DpcZsJmGrFRRMCAUG/Qsl/wCLrawoK66MwO9y8khHcDf816cYBNhXUaQGlVevbn571Zjy1mxDThvUp1WI6WsbUuaFfM6ShcbHmrU/3mZFlqCPEBjp1JuL78N3rMtww8sW+Edaq5ZOzPK7kaSpHubE9PrRXCYcOihb6bX7UlrGtFB95lhcWQTIVmXWqobm9yaYdWmI3O9j/el+DJ7PcXtyaLyetdIOw2pvBkCY6gajYzjZ0lPw3iguq/Jt/SqnizM9QKjuKIYPL1X4asLkiltTC5Pej0m58e0xfUUH3CL+RQyNvYgU1YaEgb1diwiqNhao5XtT6YwooRZmLGzNSK0d6jMtQSyVpBlbFvQt5KnxklCnkogYJEsGSsqgZqyruVUiy2ItZSd+Lio/1lkLJhCezfew/wAVFkeZMSWkVkIHwlSN/as/UlvMwGEl/wBRH3U1wdOCA4M6jfnUzn2Fbf6V3/FacRlYVuHhUH8f4r58wreoV2vKptWUoSbWUi/axNbhqVq9peoXdt+ZQwGXQYcalsDpO56UoPDNNI7j4UN7jr/y1GsZLEIAzHXe4JvVPBZ2SohhiJABHH965GIupOSrPTmMYVIJnV85z1MLgziH3sikDguxA0qD0uevSuMY3OpcW5mmcktsFX0oi/yjrYd6vfq1npaLBYYciMTOPcgogP0D/elbL1vECTvYnT034vXod1gTmhaJm+b5gPL9JIHAA6/M9KWCGYE70exyWWxsbfDx3txyaHxwuTptuR/4+5okNSm5k/hrFyRuWjl0NaxIJBI7C1dH/T7xLOcWkTStpY7hjcHYn+I7VyjQUa44996NyG6gqF+YB/tUJ5uUBxPqAGvaRv028Uxy4aOGSQ+enps+xYD4Sp67W96eaMEHpM6qZWVlRzPYE1ckG+I4w8LKTYHa/wAyKDYaeSOJF0KQfQhD+rZSQT6bDj3qfAYubEYaQzBUN20nhdIOxJ+hrSKVWESFGIRkIcfCTa1x1tv171juxq4Z+/aHnxZWQ41aqPWKuO8WSYYeVFFGzNqUFmYEF+fUOt97WoP4a8ByCSOZVkULZgQlje3OqR1vzVfMYZJZi4cWjxBV4wPUFWWwY+9q7KkKgA9SFvffgWG1/emUzAj0gDsR1/zMDpthouzVyCf9VEvEeGyvksH1kSPIbrp3IGw3N+CarN4kEbyIUvfbfbb2FGPEuJKGBbW1u66u1xp2+9IWb+h9zeyqt+5BsSK52ag5rrOzo8fnUr9OfmHclwnl4opcFSNQ+R6UzZdO7MwCgKNr/KlDKMw14jWRYkBV9tqZ8pxpQsDvv0+dIZXICBvfmFmxjqB2r/cO4gAIbdqD4DAlgSCReiuGu/xDbtV7QFG1dLFg30xFCc3zCgI7wbhcNo5O9XddUJcR66nRqeCgChMSSTZlyR9qFTy1cnewoLJOLneoTJJtdaSGqUmNAqjic3UDmq3SVJMdIB1pexGMsTUOZ52OhpdxOOJqi4ElXDLY/wB6ylZsZ/qrKDzpW2fQMuHik20jV8qT/wBTMvIyvp+7lU9tiSP70uY/9V5gfRHHb5k0wZrmL47IXncDUbsQOBpesPw2tl61GF3AgGcfhO4rsPhOQNlTq24BcEfWuORciusfp9Jqwk6Hjf8AIpbsfgxzIOB8xUxuMhiZeSgO6GmGPOF0hoVXe2wHFKninAxpIRE4udzfp8qO5DJDFGFB9RFyfekdRjQorcmNPjL9OkT/ABOZcTjXCIWYaUAHZVA37AUMTEyRkqbqRsQdjf5Gn7wYG/bcU5S5ZA0YPB/eDUT3Aut6z9T8gPoxFgCTocrex7MQSfeupjagF/SINiO24t5YwItYktybfQb9Kv4jI/QSoI/H1v1q54EyOd7v/Bxv/baujphgE0sBtVO9GRMdzgeOwrpsQbdP96pNjGBsCQa7NnWFjIICikfC+FVxONiiQlRI1jYX0gbsbH2Bo0yhuDBy4Co3Awx+kM8jYoF9ZXSdFtlZtvSTa3BrviXsLi3tzQrJckgwqJDEgCoosepINrnufeiUb3LDsRb7XpkLUUJktU80kAjYk2HU9quVRzOPWpS5F1PFQ9Ja9REPJ8fIwVWI0CRtPS4Aew356H6UUyTN0kVHdlV2N9NwCRewuDz7UIw0kUJjjdrMZAU1WPSx+Vr/AJoxlGmXDS6ALlXRTbqAQu/a9qW1a4s+ZFXgVNFGTHjc/mNmr+8VPESvDjJCgHqYE23J4JuAdz866GmcJpuBcgcC3I2t+KR84i0YhNZIZ1TUy830gded6s4Q+WG1bliyAdV9W7ccXrJshTKwU2J1cOnGfToci03t8mVvE2bM7ISFUJKCvfccE9d6D5ng2kKkAlQu59yTej+JwKyvpZrMCrdCL2AA+5o1kuDJDXFhbTc9bHm1ZqrZGmj5U07KQOB2gHw6Eu0Xl6nAHq7Uz5RlQiXfdj3ojDhET4VAvzWzC9PY9Oqj1dZx8ucuxq6myNvXuJfY14ib1XzDEhQbm1bkzCBppv3lERilUXJpJz3PlVvSaWMy8USvstB5oEKp0jNc/VRyKUMb4isTY0lTY1ju7VQmzhF9zQHJfSTbUacTnztxQ3E5iTuWpTxecu3G1D3xDHk1XMuMmJzhR1oXPnLHihVq3tUoSSY4x+9ZUOk1lVQknZvGPgKNpDJG2gMPh/hvU+URNHlM2GZhqXzDYdVJJ+1OruGRXdDKt/hsBb70Mz/N8KiMrYXy2dSisdI5HXeqIpjCWzOHqeK6b+nMl0nXun9rUqt4WsB++Uki4HU+w70y/pmpE7ob3K2/NLhTceZ1ZTUteHPBkQYzYn1kklV6Dfr3pvxeV4MrpeJV27aSOxvW+LyqNNzqB5G5t9qAePcubFYuARMQvlHzGBsFAbb6kXrUsUXkDiLKS7CmMlwmWiB10NqCMWU87OACpP0q5mODXEoEkFhzzuLdQaljwqogVRYAWH0G1VcLir/0pQuW5jYFDmXcHhkhjCILAd9yaF5l4iSG4dSD7lVuPa53oiuIHegWOiXESiMqHJPBGw97/wBqsH3kr2lOXOYpULAMvX1AgH5HijX6b5JJ5/7UyaYzGdBP8RYjdR2sDv1vU+I8PpIseGIADuFbTsdIBYr7XC2+tdBijCgACwAsAOAALACmsOMXcW1GQ/lnjJvf2I+9eqgBJ78/SvdVZem4pMNC55vMMiXK29N+9EJXIGwvQJ7t5zfCbj2t0460BNQl6iLgyWP9pWZrOkd0uwGmzLq5/wCz+lWsqminDFRshddvTsCLlNPsRvXsmIWKLyifUpZxc8nS2m/tsalybBysNSBQjSEPydiQPQAB2uT7VztYrsVVI2pADEn2gjxPhj5ygEEeXwSLt6gFCk73JAG1ZErszJtsQ7ELrA2vfUDxcd6bsb4dSR0Zmb0i1htfe4+VWcxiCwSWsPSd9hx3J/vTCack280+uKIFT/EE5PkClhOzl72Ki2kD3t9qPCG1U8lxSiBLkDbuKrZn4pii+Eaz3uqKP+5yB+aaVAooRHLkfK25jCcse1Vp8QiC7MAK5Z4o/UeUnQpjt1Mchcj2J02J+RNL0ni+Nh+8DyN2diqD6Lu33qmy9hA2zrWP8X4dAQra2HRRqv8AaufZ34hlckuRGpvYE2a3ypPzDxROwIjZI17RjR+eT96AyF2O+onubn+tZuxIhKIax2aoCbEsfsKEYjNHPG1eRZbK52U1bj8OyEgNfes7UQwGPQQQ8hPJvURQnpTnH4YsLkVbhyRBzagbOqmoymhzOLAiB5Dfyn7GrGHyid/hiY/SugLl0Y7Udyp4UG5A+dWNQDLfQZlHScixWUTR/GhH2qu6Wrp3inFwsLIQfkKQ8VAL0wg3xTIhTrBWoVlWjAKyj8szPdPqIsNIA49qH59kqzxyBkJuht3vbpWs+Qwv10+6uRb5b0Qw0YRQuu9hYXbc22oSebqXEbF4AKcM5QghCPkRtvRbBqwXzwPVboN7A1dzfIpJo1tuykkC/v3o9k2U+Uo1EE9QPhB/vQ0WM0D7RAUUWLxDo8oKRlbgNYH22H96MHCBRai71UxOGbkf4rLNhJNw8eQQLj+KBDZyCbA/g9aZZ8M/8p+m9A8dgXIICMaw8th2jO9SOs2kQBTbcmguNxhhU39V77oOD7ryPpUuW4TGl7aAUHU3uvzbhvkKsz5GzSBmuSAQLDSBfqe9t6NcbDtA85RJ8nzllETy+p0ueLXJUgX97E004HM5puJokPbQ1/y1qQcTl7xNpa5HIbi4/wA0Tw8jDf6+9MoCIrkbcbMccVl2LKm2LIbpaNAL/W9L+WYDHNOyYnEyAbadGkdDc7Cmbw5jzLH6viXb5i2x/qPpW8r2lHGrgDuK0JmRg7Kco0yyCSWWQra2piRY73tep88wmuNioANgAevPWpcBii0zXRlvcXIsPT/apsww5IcM4CFetgFN789qpWDg1DFqwMScdGiYuJ5RdSQHLfDYIenzt0qTF/qrhExMcIusVzrnYFUUBCQFX4jc2HAFV/G8pnHkQX9A1ySR+vSNgFFr9RXO/wD+R8yd4pWlcxxpINJVCQ5K8FdrEfmgSw23iVmyAKcjdp0rMP1fwC3EJknI/kQqv/k9qTc7/VuWZWjSGNUYEHUxckH7AfaqfivwJDhokeISXIGrVJfm977e1KOFyhLkFQSoLE+puGA4B7GjcmruhAGReg9rhKTxPiHGkGQLxZL2+4FzUUeWYmc3XD4hyOuh2t9bUahwM64UGJX0Ru4YqhTTwb2O9t+aiGIxSMAzzLcd2GxBtxU8piLudDDpDlxh1MVsTAyEhgVI6MCD9jW+UYQTSaNVtr17mGXS7swbY2Oo7326Hc8ir3gLLy2Mj1cEslut/cVChEzyYQn5jCuXeHoTq1HUwoxJlcaIDpo5L4TkhMkgIKncbbj/AJeosoxYeMB11H5XrH6XLlxM6npxHPP0enyKKsHmCoJADsorzFOSR03pklxEYIXy+ePT9KHZ9gbpcDTvyNrVjg8PylwMp4jj+MaNFLY05kaYQuvNRPkr/wAwq5lOGmCW0k+/SrOGglZrFdq31PhXrIUxXTePuF5EWsVljjpehOLfTyLU/ZogRTq2tvvStioFlW+x53rTR6FUN5OkHV+OvkXag5iZi8WelUJZj2ojmOG0MVoZIK9C2mxgAqJ5vz3c2xkJkNZXlqysPKT2h7jPoNngVQPL9uTW+R+GlkmaVkIi0hRcm5Oq50i/FutD8L4liM0GHeFjLMbAi1ttyfsDXQo2CgACwArhopKjcY6fSTNoowgCqLAbWrYm1QtJUTNWtQLluJrm1Xqp5fHy30FXKkuRtEp5AqP9mT+UVYrAKu5JWeO4sBaqrYKidaEVOJILxOWq66WG3TuD3FLOKwJjbSfoehHtTzpqhm2AEiEfxDdTUqUYJyKYJOqX2dD91IP+aJZjApmQgkMt22HttS7A9sXDfaw3+rBaYs1xxia4QcbMxsB7GssotSLqUeklwQdn1Fjp0/CbCx77VWz7JxPA8bljclgVJBv0uOoFAfDXiKWTFLE9tNmGw53B3NOJxQuwJACj1ntfcXoNMtY6JuRG3DcIEw2XRYWFzCn8BDb21EC19/nSrlqpqaeXSJTArOFBYlEkKbcjYrx3NNWfyOnqVhotcrbZi1gDek+PGWlMiRlEWNgbDq8xbZed21VeTI2PlRzNRhTJ+c8Qp4wZGwXmlTpKoRa1/VsBv1ua5FgcIn7UyEvujdPUdgbW4+ldXxWKSTCBUKmX06YuCCGDWY8KBbk1z7EZPLh8SJJVMdzpW7RnnbVcMeD7VmcmToOnX7wlxYqJJ56faN2V4Rzl837IzOWlXVsNQBVQxA62F/zQvObRxI7yOwlYqV0hNozsQvI+tN2QYlVSRcPsyqrt/FqLKd22F979qXM0bzsEjyoWfzWs1tJOoncDptW+nYZFrmp0dIDtCDgX9+ZUymTBSmRpo5JWCFiHc6Wt0IHPFb5BmOBOLjMeFSE320X5I69Ku+F8rhMpI3BGhh223FRPl+HhxXoQk+aFUDhfnQaojGwCniOro8WR3RrPFidBxChlKngih2Bw8MMViig25F788/mjqMrCxW1UMXhFewNRc5xensTPP5UDVx0g7EY7DhgTa/I70Lzg+cLKLXO33pojyOEfwi9etlig7DamH1ND0iL+WSeYJw0mhPUen9qhjzWMHijOLy8MtqpYfw8ooceq3C2HMsoRwID8RIZ0K22ItQDL8oKLoF7dzXSoctUC1r15LlY7WqNq2C1XEryubnLMw8LBzelfN/DBTiu5S4MWsKBZtlgYHYcUsPFtQp56TQadDOCNg2BsRXtdBxWRes7daym/4y39McGjxe86JlvhWKLFRTKNoomRSdzdiN/oL/emVmFesoBsDcWH9KhkNDEpKCDxXgSqEk7JuvXkd6u5fiRJYjqeO1SSFoEsoFSVtWtSFMrKysqSTK8tXtZUknlqrYwnSbc9KtUH8QY7y4ZG6hWI+djarlGKmOlvOxXkmNR8/wDqN/QfeiviXCyy3Ik0x6NR/wBqCZLHcqW5A3+ZF2Pz4qLOl8544hiSnAe/AA3sfmP60D4y4mb5AolLIUdMwRwf3bcAm5taxNO+auEllk3KPCqG22+phf7GknDziXNII8NENCqSzBv5eWP+KdPGGCbygyh3IZbqL3YHawUe9qDGhRaMLHzxICsjxvEihhEBp33sbdeu16XI1kMxWYJpYBAOWtclCLcHn8U25bP5eGi1p5ZIIYfxXB4NK2b5aVxMWIjuQXAk3vbkg/Ln60GQUtnmpuFDWnvAniXMBh2voAjDKt42Ae52OtCfT87VBmucLiNEKtBDGApLM0s0lrgjYWBO3FWs8yrzpG8yR9JQkWIsTG1z5gLaVJBJ1WPwn2oNmqrh41b41XQhK9b6rEq3wghdgLjfpRLnVsarjv355ivkjE5sAH3jf4Qwih5NC4kroQmSSIxJJYtcJf4u9XsySH9lkEgsFkfTYWIKn02t9KFeFvHCOpiYOiohbU4ARQCByB71NgMaMThJvWpPmycG/pZrqTV4Btv5E6+jZnpr7iDPCgPnrYkKG4J3YnrR3PsoaN1IlCo8gdrgagewP0FCvCb3c+n0qQotbY35vTB4jhbVrNtBXSS3AIPIHfeq8QZbo9Z12yEaqhxxDisdHPSqmWYklypHBqzAfSoHaoooFViQdzXLxZLb1djODmHP3hRkJNwa3beqCYood+KuPMOlPJmDRbb3kbNY71PGwtVd4dW9WYo9q1xqRKm6LXkiVuBavGNbEWKkgfG3FC5BejGZKSNqCGNlG9cnLh2vu7Q93Eoy4UXNZVabGWJrKH6vFMtxjorbXqObcahUo4qCQld+QeR2rsiSQtpcHTz2r3JvTMRbbST9bgf3rzERAjUvPQjp87VplkzPIABY2OrftarMneMqTA1Leq64e1SgWG9VCm9YTUfmVseKkkytq8jWt6uSaOdq5143zJmtGg9JdVY/mwp3zqYhQq/ExsPbuaVPEuWhYFCgkh0PG5sd7/eqlGVcsU2Cjk7E+3WmDF5LHisM8V9J1FSwG4KkGhGDtCuogs56Aiwv3JqTIM3aOZlneGJXF0XWdTNfc3IA4ouggUDwZ74Z8BDBzCZJixAKkFRYg0zrifN81AdLL6bgi4uL39qm8z/NBs/zh4YTJFhzIx3I4tbbUep4qr4lqoXpAWTTF4JYnkDSRyMt+bhnOnV17/atsnzJHIwzGzsjlCByuplK3/m9JYfWoIMmcySTqSmpYmZf5t9RB7W3pc8WxTRTr5C2kDajY3GzlkYb7HfcVkT1aE7U6gd5t4tyzS4jDln07G/F7m0iCwcfFttzVXNsI0kBACySHYg+oKEdo9SAmyG5vcd6dMnH7SizywhZ1Gk++1ja3Q8gHi5qSHLEaRlKCzBiOuzOHtb571ifw23djGlONvzj5nOMoyKaKOdpI3KeSwILKeCDsoN+BRbwfjoTDOsUYTZWb3tf3pnynBfs0nkOyuX1MCexFvh+V9qGZ9gMJEZYoE8t3iLNp+GwPXfb5CtcJGUEsKoxxBjxkqg44Iq6g3wzjFSQ+sLfTtfkk/700+OLnCe+tbffilDw5AAVXzorAg3ZQTz0N6O+NM9iMPlKwaTUALdLcNQa9lYhl/WdDG/natCojZlhJRSebVXw2DtI0hY27ULwmceVGvmX6XP4oucSjAaTzvXPxYyrMSJydWhVie1mEImWQWPStsTEFAoXNIy7x/M1OmIMyG4sa2xuGJHeKkVCMUg01vHLQvBvp9JqdAQaZGTiZ1LzE1XeQ3tVhX2oTjMcFbeo7gC5KhMLVHMYLg1Yw2KDDavcRuKMqHSoJiHiMvJY/OvaYpMOLmsrjHwxb6yoXrVlr1h0Nak22PFegEkrSLpa42vzW3hBbR6mHqYk39ib15idhfoN96t5CoaCNh2qjLhck9q00E81iyW5BrYTCpLmwFZa9eeYO9e6qkk2rSWQDk1BjcWEX3PFCmcne+5/51rN8m01NUxluZNNMDJqPAFhfb60Px0yS6kLqtwyixBIJ2BA6mp1WFLs6M7ceqzD5AcCrOChjAD6VDEbmw262HaopY95T7VHSB3ytMFhpJnZpZFQtdieQu3p4rjOfYxmndzYsWYeoA7La3xA2G/AtuTXds8KyxPGTsykbdb/APBXCsfgDrKPtINj01dAy35uALjoaZyY/wADd3B5+K4iKZLzlT7Cv+50z9Jc1eaB0e5EZFr8jVfYE9NjU0+ayw44QhiIm1A33sGBsQT79KF/pDhnUTmx0tpB7XUk2+fqNNHiDKUZ9czKo2Ivu4tvsBSgsqOa5ji1fSDfBWM1vLFrkcqzIdQ2KsDZvxahXjeFkaN3N4wDGdO2llNjc823B34q1k7A4/ELh3LL5dtQ/m03v+TSzmOY4htKllszlyWUkgkBfkQQA1upqbgycw8g25F49jGjwfiCkgj9JWQkqQADdGI6c3B/FWPGyuseuMMCBbWu1vqNxwPzSXm2IcQ2jcqwu2pBpIIbUCLfXbtXQcizVcZh0dlB1LpkXoGB327X3HzrHFWTCFY88/samz71zNlC+kGv05FwJ4MzSSeW8yeZoUsshFmXiylrDUDc7Ud8S4OCZSdGmZkZFYnoRcjY2PFFsNh1UWUAC3TYH7VSxalgy6dOmwDHg3HI7c0WMnG6oT7zVs4yZNwG34nGMLlLhl2FtVtj25o0yxeaTIASCB24rJcKYJQkqmyk3sfiubgirOZ5UGkvGSSwUheTW3iTHapnoF06O4O4jjqJczmzJHYnQbWqlhJ5lxACm62t+aMYnJpThkt/B060JwblZfcDiscGqTEfUL3CvicbU6HJnQjGfykxrheUCiWShwfV1pdj8QkenTx7VfjzltF9Nre1NDQ463Kf3nDOZg1ERjxOHt6q9wuJDbdaUI/GIkYx9RU+WzOJQehpXUY3wt6hVwlyBukeIotqrY3Lww4qxhZNqnNaqFIhkxWVjE3tVr9vvV/G4INQqTAWpZ96HjpLAFSN8TvzWVTkh3NZWfmGDxGGWaNTYks3ZQWP4qJ8eQP+i/1KA/bVetZk3KXtcfCptYd3Yb2rbDxqbaRZBtfgsetvb35rpSoFzXG6t3EiL7gafqQaKeDscpRgPhDW36dj8jRUqoWxAI4t0+1epGqiwUX7AWH4qtg3bhCB4hK1akgdqotMQQoPqP4HetlAHv3J5NFUq5ba1V55VVSbcAn8VE71BinDKV7gj8VR6Sx1gnFYkyHUw2HFRZnMgUeZqANrMurb3JXj61XeU9CBbvvVeLFSPcoFsNgxuNR/0+3vXPG4mzOidqippLiNPqGIJS4G5V+TYbixPPFVZfEMlyjoYZYyQd9S3Bt9Qe/vWuIyoufOxAC+XuFUi8jXuC5HQWHvQ3HRtpLM1pGJa/atdhqZHKA1S0+aRTyE6tE6WHpO9r3sejIaFYhmx0rYWOH96Lki+lAAL3LjbqLX6kUSwngbFYoxyPLEImUEOhOsKdyFUD4ve9dIyPJYsJCIor2FyWO7MSbks3X/AGrRVY8EwcmVew5lHwxlbYfCRQu12RSCR8yQL9bAgX9qS84kb9qMEs4RSbhyL2BHUn7V0xhSb4symIE4hr+lTt0vfmizYwy1MEejKXhTK4MK08izHzCLAup0FedUduSdvxVHPsvEghlQG4hN108mFrE9wfVVvKMzDrLqPmKoQRgCzLzf+g+1MGKF2WSMEkOjsL29Eo0yH6EA/SqUgjiR9wYE8mcyjjJgjQAI0uyg7FrqeDfi+1zY70Y8C4DGYaUiaEaHHqIkVrabkMFvf2NWpMLoxCJPb0sSrLqsvpLXAAsfhU2bajw8R4QJc4/CO1tiroh3HJGsg7dKmmRWs7PVf9ozl1DreNT6TXH2H7wsuMVQAxtfZTYkAnoSOB71rimHkgEjVY336gAi9LeX5vHPGypKkxjOlihDXBF1O23Q/aqOIGMMirFdY7kuCQ2oA3uCV9O3SrfHbhjxUzwAE8moGzFZPPL/ABENtcE7e9ulHZ4mjMcotuLk+9uAKveGXBxz78xfX4gazxcCJA38O3PQ37fSh17XjB+J6HHqN2ZcVfy/3/SW8DmBbDliPVc9LUulElkvpIa3Tam3JZhKu4BU+1VMVNHFKYxHfbY22rDBhTMPVOZqdUdOzbBRv9vaI2LcxyEVewmOLKRVzF4MOWLLbe47il9taSaSPSeD3rXSeH5myEhqAjGfxHQthC7fWePvIsJlpWcvc8085etwO4pRhn9dvaiK5s0ZFOpqPrDsydRxONqvD20Y3djHrD4hhXuIztYx6jSvhvEYPNCfEWLeUWRSe/5pvF4epaianMy6llWwI3z+LYrc0IxXjCPvSCckxJG0Tmh+KymdfiRh86bbwrTn+eYLq8p7R1k8Vrc71lc7OFfsa9rL+E4P6of1WT2n0EkOlQtyWY+tup73qwso12HC7WHelfCeKEkAe/Tg7EfOp4MzG/c7/WuR5izo0Y0+dc/L+prV8UACb7Dcn+1LyY8dSfevf2kyEACyixt8u9XvElGGosTYajsW3Py6CtZ8dYC3LbAf3qpZgLomsnqSAB9OTUmHyx2YuxOo9dtvYdqu5U3xWN0LzdjQ4YmRuAT70bjyYXudz3O9XEwIFTmWImjKjcs+999O5Aq1BCF/tTQ+EWqsmHUdKEJCswNLCSN6A5jgSQWPY2FNeKbawoficGApeY2RdyKsiS5P+neoQSKSSqyHTfpdQSB7f5prNLPgCZmhkJFgZSyj/SVAA/FMpqx0lSIigXifDGSJlFrni/FHulB89ayGo1VRkuoM8OZPAkbGzLKBZzcgMd9PsaD4zxQFjEhUrqR42AAuNMi2Fvlqq07LZ3fEDy7glV3bYbrtSnnUiywSst7a77HfSR7cHal9wHpE2KkmzCGJxqYlYcVG58uYlGU2BUxq4JJX6fcVz1vDJjVrsCyMg2vYiRFfYW5Af8GmbIZEkgmw0KsVVo5wNjsPTMFO3+k0wzfp/LKwmGK0jSt4/JvfSgQXJk5t/SmtDlbHkejQK/vZ/wDYDKu5d/PqF/FCc7yDMZYMUvknZyqOp3DC+23zIrruSY1Zl1rsRsR2PDA0qYbwqcBKMQWeXcIwsqAeYyrcA3ItcH6UVynGpFi2g0n1lmEh3uf5SeOlZgMhAY3C1WXG+WsK0tH7VKeEx+Igx0kgw5kUErZdjbbrRjP8W0scchjaMlh6G5+tMmDmCSEHhrb+/SgP6iYnToXqx2+lY6wk4/idPQZ/N1KWOekK5e90NiPa3SrWGiUi7bkd6B+GMQdGgoVI5v196Y4kBrn4n9RmWuTY7CKniKUyXWNbHcau1DZcuYoDbUR1p4xOHROg3raHCrpvXUTWtjFVOQcVndc54sqa9JA1fKq2ZWBG21NmKwcRk6X+XehGf4BWUAbb1hqMSonmJ1nV0ebznGPMeIJwrLRvLzHccUtPg5E6X9xWR4lhSKa7L0BM7beB4HG5DOoYQx2/h/FBfEbQ2Pw0qxZo4/itUGNzAsLFr11MCajJyQZwdfpMel6sJQnkj1Hcfasqm8gvzWU/9Pk/Wcb6lYx4LDgCi0Ki1ZWVxROkZajpg8P4DUC5PsPoaysrXEPXBbpGGOAdBU3lisrKcmU88v3NYY/c1lZVSTRofc1XliUVlZVySnJMAbKN6Xp1fFva9oUO/TW3XbtWVlUYMY/D7KNaKPgKA/8AjRU17WURhSLpQfOkuprysoW6STjbTPDjJADePqNt7jrepcBGLShSSH33/hII9/esrKUUkEiM6gkuvxCMmXvgAQHDq5AYnUuzhlsFF789a6flwAUMNW/I1HTcbH0k26VlZRYOp+ZjkJJFwF4qjUxu1twQwJJ29YOwqBcveYjSVuC3OwAv2A71lZWGf/nUfMe0prET+suLJe6sQWUhSRexNuRereYZPHjAvmEh02uPpvWVlP5FDLRiWN2TJampph8nMBv5jMOLH/8AKuSMVII4rKyuXmUKbHtN3yNkBLHmTSxeYKoQ4sq5jNZWVnnJoRcdZSxeTF31hrUJzjCSL2NZWV19KdygNAfg2JDl8ZYbmosxwinkb+1ZWVYwY1y2BNhq8yoaYxOzWN0axO3ShUkh7msrK9tp1HlA1PMZcj5MhLm5WLnua9rKyj2j2l1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488252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83CE0D-F5DF-00A8-DC40-C39AEFFDE75C}"/>
              </a:ext>
            </a:extLst>
          </p:cNvPr>
          <p:cNvSpPr txBox="1"/>
          <p:nvPr/>
        </p:nvSpPr>
        <p:spPr>
          <a:xfrm>
            <a:off x="1523492" y="146468"/>
            <a:ext cx="71840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6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Esempi di applicazione delle vinacce: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8ACD757-522F-C539-6EFD-FFE3BB06D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81879"/>
              </p:ext>
            </p:extLst>
          </p:nvPr>
        </p:nvGraphicFramePr>
        <p:xfrm>
          <a:off x="1703512" y="1412776"/>
          <a:ext cx="9865096" cy="523066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7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By-product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Alimento</a:t>
                      </a: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Reference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Farina di </a:t>
                      </a:r>
                      <a:r>
                        <a:rPr lang="en-GB" sz="2000" dirty="0" err="1">
                          <a:effectLst/>
                        </a:rPr>
                        <a:t>bucce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vinaccioli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Pesce macinato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Sánchez-Alonso </a:t>
                      </a:r>
                      <a:r>
                        <a:rPr lang="es-ES_tradnl" sz="2000" i="1" dirty="0">
                          <a:effectLst/>
                        </a:rPr>
                        <a:t>et al.</a:t>
                      </a:r>
                      <a:r>
                        <a:rPr lang="es-ES_tradnl" sz="2000" dirty="0">
                          <a:effectLst/>
                        </a:rPr>
                        <a:t> (2007)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2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Farina </a:t>
                      </a:r>
                      <a:r>
                        <a:rPr lang="en-GB" sz="2000" dirty="0" err="1">
                          <a:effectLst/>
                        </a:rPr>
                        <a:t>vinaccioli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Pane</a:t>
                      </a:r>
                    </a:p>
                  </a:txBody>
                  <a:tcPr marL="68578" marR="6857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Hoye  &amp; Ross (2011)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effectLst/>
                        </a:rPr>
                        <a:t>Mildner-Szkudlarz</a:t>
                      </a:r>
                      <a:r>
                        <a:rPr lang="en-GB" sz="2000" baseline="0" dirty="0">
                          <a:effectLst/>
                        </a:rPr>
                        <a:t> </a:t>
                      </a:r>
                      <a:r>
                        <a:rPr lang="en-GB" sz="2000" i="1" baseline="0" dirty="0">
                          <a:effectLst/>
                        </a:rPr>
                        <a:t>et al. </a:t>
                      </a:r>
                      <a:r>
                        <a:rPr lang="en-GB" sz="2000" baseline="0" dirty="0">
                          <a:effectLst/>
                        </a:rPr>
                        <a:t>(2011)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Mironeasa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i="1" dirty="0">
                          <a:effectLst/>
                        </a:rPr>
                        <a:t>et al. </a:t>
                      </a:r>
                      <a:r>
                        <a:rPr lang="en-GB" sz="2000" dirty="0">
                          <a:effectLst/>
                        </a:rPr>
                        <a:t>(2011)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effectLst/>
                        </a:rPr>
                        <a:t>Peng</a:t>
                      </a:r>
                      <a:r>
                        <a:rPr lang="en-GB" sz="2000" dirty="0">
                          <a:effectLst/>
                        </a:rPr>
                        <a:t> X. </a:t>
                      </a:r>
                      <a:r>
                        <a:rPr lang="en-GB" sz="2000" i="1" dirty="0">
                          <a:effectLst/>
                        </a:rPr>
                        <a:t>et al. </a:t>
                      </a:r>
                      <a:r>
                        <a:rPr lang="es-ES_tradnl" sz="2000" dirty="0">
                          <a:effectLst/>
                        </a:rPr>
                        <a:t>(2010)</a:t>
                      </a: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2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Barrette di </a:t>
                      </a:r>
                      <a:r>
                        <a:rPr lang="en-GB" sz="2000" dirty="0" err="1">
                          <a:effectLst/>
                        </a:rPr>
                        <a:t>cereali</a:t>
                      </a:r>
                      <a:r>
                        <a:rPr lang="en-GB" sz="2000" dirty="0">
                          <a:effectLst/>
                        </a:rPr>
                        <a:t>,</a:t>
                      </a:r>
                      <a:r>
                        <a:rPr lang="en-GB" sz="2000" baseline="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pancake,</a:t>
                      </a:r>
                      <a:r>
                        <a:rPr lang="en-GB" sz="2000" baseline="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noodle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Rosales Soto</a:t>
                      </a:r>
                      <a:r>
                        <a:rPr lang="en-GB" sz="2000" i="1" dirty="0">
                          <a:effectLst/>
                        </a:rPr>
                        <a:t> et al. </a:t>
                      </a:r>
                      <a:r>
                        <a:rPr lang="en-GB" sz="2000" dirty="0">
                          <a:effectLst/>
                        </a:rPr>
                        <a:t>(2012)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Carne</a:t>
                      </a: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Özvural</a:t>
                      </a:r>
                      <a:r>
                        <a:rPr lang="en-GB" sz="2000" baseline="0" dirty="0">
                          <a:effectLst/>
                        </a:rPr>
                        <a:t> &amp;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Vural</a:t>
                      </a:r>
                      <a:r>
                        <a:rPr lang="en-GB" sz="2000" dirty="0">
                          <a:effectLst/>
                        </a:rPr>
                        <a:t> (2011)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Farina di </a:t>
                      </a:r>
                      <a:r>
                        <a:rPr lang="en-GB" sz="2000" dirty="0" err="1">
                          <a:effectLst/>
                        </a:rPr>
                        <a:t>bucce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Biscotti</a:t>
                      </a: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Canett</a:t>
                      </a:r>
                      <a:r>
                        <a:rPr lang="en-US" sz="2000" dirty="0">
                          <a:effectLst/>
                        </a:rPr>
                        <a:t> Romero </a:t>
                      </a:r>
                      <a:r>
                        <a:rPr lang="en-US" sz="2000" i="1" dirty="0">
                          <a:effectLst/>
                        </a:rPr>
                        <a:t>et al. </a:t>
                      </a:r>
                      <a:r>
                        <a:rPr lang="en-US" sz="2000" dirty="0">
                          <a:effectLst/>
                        </a:rPr>
                        <a:t>(2004)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Mildner-Szkudlarz</a:t>
                      </a:r>
                      <a:r>
                        <a:rPr lang="en-GB" sz="2000" baseline="0" dirty="0">
                          <a:effectLst/>
                        </a:rPr>
                        <a:t> </a:t>
                      </a:r>
                      <a:r>
                        <a:rPr lang="en-GB" sz="2000" i="1" baseline="0" dirty="0">
                          <a:effectLst/>
                        </a:rPr>
                        <a:t>et al. </a:t>
                      </a:r>
                      <a:r>
                        <a:rPr lang="en-GB" sz="2000" baseline="0" dirty="0">
                          <a:effectLst/>
                        </a:rPr>
                        <a:t>(2012)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Cereali</a:t>
                      </a:r>
                      <a:r>
                        <a:rPr lang="en-GB" sz="2000" dirty="0">
                          <a:effectLst/>
                        </a:rPr>
                        <a:t> da </a:t>
                      </a:r>
                      <a:r>
                        <a:rPr lang="en-GB" sz="2000" dirty="0" err="1">
                          <a:effectLst/>
                        </a:rPr>
                        <a:t>colazione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Camire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i="1" dirty="0">
                          <a:effectLst/>
                        </a:rPr>
                        <a:t>et al. </a:t>
                      </a:r>
                      <a:r>
                        <a:rPr lang="en-GB" sz="2000" dirty="0">
                          <a:effectLst/>
                        </a:rPr>
                        <a:t>(2007)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Infusione</a:t>
                      </a:r>
                      <a:r>
                        <a:rPr kumimoji="0" lang="it-IT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tè</a:t>
                      </a:r>
                      <a:endParaRPr kumimoji="0" lang="it-IT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2000" kern="1200" dirty="0" err="1">
                          <a:effectLst/>
                        </a:rPr>
                        <a:t>Cheng</a:t>
                      </a:r>
                      <a:r>
                        <a:rPr kumimoji="0" lang="it-IT" sz="2000" kern="1200" dirty="0">
                          <a:effectLst/>
                        </a:rPr>
                        <a:t> </a:t>
                      </a:r>
                      <a:r>
                        <a:rPr kumimoji="0" lang="it-IT" sz="2000" i="1" kern="1200" dirty="0" err="1">
                          <a:effectLst/>
                        </a:rPr>
                        <a:t>et</a:t>
                      </a:r>
                      <a:r>
                        <a:rPr kumimoji="0" lang="it-IT" sz="2000" i="1" kern="1200" dirty="0">
                          <a:effectLst/>
                        </a:rPr>
                        <a:t> al. </a:t>
                      </a:r>
                      <a:r>
                        <a:rPr kumimoji="0" lang="it-IT" sz="2000" kern="1200" dirty="0">
                          <a:effectLst/>
                        </a:rPr>
                        <a:t>(2010)</a:t>
                      </a:r>
                      <a:endParaRPr kumimoji="0" lang="it-IT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6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3" descr="IMG_1840.JPG">
            <a:extLst>
              <a:ext uri="{FF2B5EF4-FFF2-40B4-BE49-F238E27FC236}">
                <a16:creationId xmlns:a16="http://schemas.microsoft.com/office/drawing/2014/main" id="{CB47BF93-2EC4-10DA-E086-2D22791B421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rcRect l="20470" t="16400" b="11151"/>
          <a:stretch>
            <a:fillRect/>
          </a:stretch>
        </p:blipFill>
        <p:spPr bwMode="auto">
          <a:xfrm>
            <a:off x="2385900" y="1142650"/>
            <a:ext cx="3313860" cy="226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asellaDiTesto 37">
            <a:extLst>
              <a:ext uri="{FF2B5EF4-FFF2-40B4-BE49-F238E27FC236}">
                <a16:creationId xmlns:a16="http://schemas.microsoft.com/office/drawing/2014/main" id="{F9AACB89-2E5A-B8C2-7FB7-D7DDA5F80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3729290"/>
            <a:ext cx="6660740" cy="1597672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b="1" dirty="0" err="1">
                <a:solidFill>
                  <a:schemeClr val="tx1"/>
                </a:solidFill>
                <a:latin typeface="Raleway" panose="020B0503030101060003" pitchFamily="34" charset="0"/>
              </a:rPr>
              <a:t>Varietà</a:t>
            </a:r>
            <a:r>
              <a:rPr lang="en-US" b="1" dirty="0">
                <a:solidFill>
                  <a:schemeClr val="tx1"/>
                </a:solidFill>
                <a:latin typeface="Raleway" panose="020B0503030101060003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Raleway" panose="020B0503030101060003" pitchFamily="34" charset="0"/>
              </a:rPr>
              <a:t>Barbera, Chardonnay pre- e post-</a:t>
            </a:r>
            <a:r>
              <a:rPr lang="en-US" dirty="0" err="1">
                <a:solidFill>
                  <a:schemeClr val="tx1"/>
                </a:solidFill>
                <a:latin typeface="Raleway" panose="020B0503030101060003" pitchFamily="34" charset="0"/>
              </a:rPr>
              <a:t>distillazione</a:t>
            </a:r>
            <a:endParaRPr lang="en-US" dirty="0">
              <a:solidFill>
                <a:schemeClr val="tx1"/>
              </a:solidFill>
              <a:latin typeface="Raleway" panose="020B0503030101060003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Raleway" panose="020B0503030101060003" pitchFamily="34" charset="0"/>
              </a:rPr>
              <a:t>GP %: </a:t>
            </a:r>
            <a:r>
              <a:rPr lang="en-US" dirty="0">
                <a:solidFill>
                  <a:schemeClr val="tx1"/>
                </a:solidFill>
                <a:latin typeface="Raleway" panose="020B0503030101060003" pitchFamily="34" charset="0"/>
              </a:rPr>
              <a:t>0.8 - 1.6 % (w/w)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b="1" dirty="0" err="1">
                <a:solidFill>
                  <a:schemeClr val="tx1"/>
                </a:solidFill>
                <a:latin typeface="Raleway" panose="020B0503030101060003" pitchFamily="34" charset="0"/>
              </a:rPr>
              <a:t>Dimensione</a:t>
            </a:r>
            <a:r>
              <a:rPr lang="en-US" b="1" dirty="0">
                <a:solidFill>
                  <a:schemeClr val="tx1"/>
                </a:solidFill>
                <a:latin typeface="Raleway" panose="020B05030301010600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Raleway" panose="020B0503030101060003" pitchFamily="34" charset="0"/>
              </a:rPr>
              <a:t>particelle</a:t>
            </a:r>
            <a:r>
              <a:rPr lang="en-US" b="1" dirty="0">
                <a:solidFill>
                  <a:schemeClr val="tx1"/>
                </a:solidFill>
                <a:latin typeface="Raleway" panose="020B0503030101060003" pitchFamily="34" charset="0"/>
              </a:rPr>
              <a:t> : </a:t>
            </a:r>
            <a:r>
              <a:rPr lang="en-US" dirty="0">
                <a:solidFill>
                  <a:schemeClr val="tx1"/>
                </a:solidFill>
                <a:latin typeface="Raleway" panose="020B0503030101060003" pitchFamily="34" charset="0"/>
              </a:rPr>
              <a:t>250 µm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1F4DA54D-FC75-6B01-9705-AEBE1C4E991C}"/>
              </a:ext>
            </a:extLst>
          </p:cNvPr>
          <p:cNvGraphicFramePr/>
          <p:nvPr/>
        </p:nvGraphicFramePr>
        <p:xfrm>
          <a:off x="7373009" y="1142650"/>
          <a:ext cx="4581702" cy="522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5B800A-3BC1-FCF0-3C2D-5952B373DA5A}"/>
              </a:ext>
            </a:extLst>
          </p:cNvPr>
          <p:cNvSpPr txBox="1"/>
          <p:nvPr/>
        </p:nvSpPr>
        <p:spPr>
          <a:xfrm>
            <a:off x="1415480" y="167613"/>
            <a:ext cx="74539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6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Produzione di formaggio «Tipo toma»</a:t>
            </a:r>
          </a:p>
        </p:txBody>
      </p:sp>
    </p:spTree>
    <p:extLst>
      <p:ext uri="{BB962C8B-B14F-4D97-AF65-F5344CB8AC3E}">
        <p14:creationId xmlns:p14="http://schemas.microsoft.com/office/powerpoint/2010/main" val="272877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mangiolallergia.files.wordpress.com/2012/11/dubbio-clipart.jpg?w=2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44625"/>
            <a:ext cx="704403" cy="1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359696" y="692696"/>
            <a:ext cx="1152128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71864" y="657563"/>
            <a:ext cx="32880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3600" dirty="0">
                <a:latin typeface="Arial" pitchFamily="34" charset="0"/>
                <a:cs typeface="Arial" pitchFamily="34" charset="0"/>
              </a:rPr>
              <a:t>«</a:t>
            </a:r>
            <a:r>
              <a:rPr lang="it-IT" sz="3600" dirty="0" err="1">
                <a:latin typeface="Arial" pitchFamily="34" charset="0"/>
                <a:cs typeface="Arial" pitchFamily="34" charset="0"/>
              </a:rPr>
              <a:t>Novel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>
                <a:latin typeface="Arial" pitchFamily="34" charset="0"/>
                <a:cs typeface="Arial" pitchFamily="34" charset="0"/>
              </a:rPr>
              <a:t>food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» 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03512" y="1556793"/>
            <a:ext cx="864096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latin typeface="Arial" pitchFamily="34" charset="0"/>
                <a:cs typeface="Arial" pitchFamily="34" charset="0"/>
              </a:rPr>
              <a:t>Reg. CE 258/97 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2. Il presente regolamento si applica all'immissione sul mercato della Comunità di prodotti e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ingredienti alimentari non ancora utilizzati in misura significativa per il consumo umano nella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Comunità e che rientrano in una delle seguenti categorie: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e) prodotti e ingredienti alimentari costituiti da vegetali o isolati a partire da vegetali e ingredienti alimentari isolati a partire da animali, esclusi i prodotti e gli ingredienti alimentari ottenuti mediante pratiche tradizionali di moltiplicazione o di riproduzione che vantano un uso alimentare sicuro storicamente comprovato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2279576" y="4293096"/>
            <a:ext cx="432048" cy="64807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5663952" y="4293096"/>
            <a:ext cx="432048" cy="64807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8760296" y="4293096"/>
            <a:ext cx="432048" cy="64807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969006" y="5097379"/>
            <a:ext cx="1052531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Vinaccia</a:t>
            </a:r>
          </a:p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bianchi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54041" y="5085185"/>
            <a:ext cx="105253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Vinaccia</a:t>
            </a:r>
          </a:p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rossi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288000" y="5085184"/>
            <a:ext cx="1377300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Vinaccia</a:t>
            </a:r>
          </a:p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post</a:t>
            </a:r>
          </a:p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distillazione</a:t>
            </a:r>
          </a:p>
        </p:txBody>
      </p:sp>
    </p:spTree>
    <p:extLst>
      <p:ext uri="{BB962C8B-B14F-4D97-AF65-F5344CB8AC3E}">
        <p14:creationId xmlns:p14="http://schemas.microsoft.com/office/powerpoint/2010/main" val="7545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3D548A-EFE9-CFFF-D53C-CD6F59D93683}"/>
              </a:ext>
            </a:extLst>
          </p:cNvPr>
          <p:cNvSpPr txBox="1"/>
          <p:nvPr/>
        </p:nvSpPr>
        <p:spPr>
          <a:xfrm>
            <a:off x="5319701" y="2456892"/>
            <a:ext cx="256192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Esempio 2</a:t>
            </a:r>
          </a:p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</a:p>
        </p:txBody>
      </p:sp>
    </p:spTree>
    <p:extLst>
      <p:ext uri="{BB962C8B-B14F-4D97-AF65-F5344CB8AC3E}">
        <p14:creationId xmlns:p14="http://schemas.microsoft.com/office/powerpoint/2010/main" val="51701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BC6C40F-A2E4-AAC7-A08A-1D9AAD314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861703"/>
              </p:ext>
            </p:extLst>
          </p:nvPr>
        </p:nvGraphicFramePr>
        <p:xfrm>
          <a:off x="6629400" y="539496"/>
          <a:ext cx="5495544" cy="507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B595FE5-853F-1851-6632-5E15193F2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59379"/>
              </p:ext>
            </p:extLst>
          </p:nvPr>
        </p:nvGraphicFramePr>
        <p:xfrm>
          <a:off x="-102604" y="3685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5B022BD0-A96D-89AB-FEF2-FFCB11587E8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748" y="91440"/>
            <a:ext cx="1795287" cy="13715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A18442-2FD6-86DF-60A4-EC72EEB09AD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58" y="262888"/>
            <a:ext cx="1600201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3AD505D-72A7-3C1C-51C9-EAC2B9B1F3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09" y="221783"/>
            <a:ext cx="1219199" cy="9144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C314DC-F617-9FE1-6092-7B11EB282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603" y="1268154"/>
            <a:ext cx="1447037" cy="8881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B0C6651-B5FD-E95C-ECBD-960FEA08E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288" y="116194"/>
            <a:ext cx="1671066" cy="1179576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CE24900-AB2D-9299-A1D2-805078CFC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658046"/>
              </p:ext>
            </p:extLst>
          </p:nvPr>
        </p:nvGraphicFramePr>
        <p:xfrm>
          <a:off x="-328406" y="5212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Immagine 5" descr="Immagine che contiene frutta, nocciola, tagliato, disposto&#10;&#10;Descrizione generata automaticamente">
            <a:extLst>
              <a:ext uri="{FF2B5EF4-FFF2-40B4-BE49-F238E27FC236}">
                <a16:creationId xmlns:a16="http://schemas.microsoft.com/office/drawing/2014/main" id="{EC943E61-12B8-035C-E36C-FAE25BC468F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492" y="2313431"/>
            <a:ext cx="1179576" cy="1179576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948E59A-B11C-9500-C31F-49E8976AB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963046"/>
              </p:ext>
            </p:extLst>
          </p:nvPr>
        </p:nvGraphicFramePr>
        <p:xfrm>
          <a:off x="3570333" y="17669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A138F628-B172-3C85-8AB7-F7AA7DA0F99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42" y="292606"/>
            <a:ext cx="2359152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cocoa">
            <a:extLst>
              <a:ext uri="{FF2B5EF4-FFF2-40B4-BE49-F238E27FC236}">
                <a16:creationId xmlns:a16="http://schemas.microsoft.com/office/drawing/2014/main" id="{4A39DF23-9C26-FB26-0155-B65EDAC9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092" y="464615"/>
            <a:ext cx="2160000" cy="1433250"/>
          </a:xfrm>
          <a:prstGeom prst="rect">
            <a:avLst/>
          </a:prstGeom>
          <a:noFill/>
        </p:spPr>
      </p:pic>
      <p:pic>
        <p:nvPicPr>
          <p:cNvPr id="5" name="Picture 16" descr="Imagen relacionada">
            <a:extLst>
              <a:ext uri="{FF2B5EF4-FFF2-40B4-BE49-F238E27FC236}">
                <a16:creationId xmlns:a16="http://schemas.microsoft.com/office/drawing/2014/main" id="{307B2A16-68B5-2107-1742-46F2F9BF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266" y="464614"/>
            <a:ext cx="2160000" cy="1440001"/>
          </a:xfrm>
          <a:prstGeom prst="rect">
            <a:avLst/>
          </a:prstGeom>
          <a:noFill/>
        </p:spPr>
      </p:pic>
      <p:pic>
        <p:nvPicPr>
          <p:cNvPr id="6" name="Picture 18" descr="Resultado de imagen de fermentation of cocoa beans">
            <a:extLst>
              <a:ext uri="{FF2B5EF4-FFF2-40B4-BE49-F238E27FC236}">
                <a16:creationId xmlns:a16="http://schemas.microsoft.com/office/drawing/2014/main" id="{B3EDACA3-B0FA-85A7-C90B-17A2E4FC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265" y="475856"/>
            <a:ext cx="2160000" cy="1428759"/>
          </a:xfrm>
          <a:prstGeom prst="rect">
            <a:avLst/>
          </a:prstGeom>
          <a:noFill/>
        </p:spPr>
      </p:pic>
      <p:pic>
        <p:nvPicPr>
          <p:cNvPr id="7" name="Picture 24" descr="Resultado de imagen de exportatio cocoa beans">
            <a:extLst>
              <a:ext uri="{FF2B5EF4-FFF2-40B4-BE49-F238E27FC236}">
                <a16:creationId xmlns:a16="http://schemas.microsoft.com/office/drawing/2014/main" id="{18079E5E-C7E7-3F13-99A8-BA6DBC67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092" y="2397371"/>
            <a:ext cx="2160000" cy="1434375"/>
          </a:xfrm>
          <a:prstGeom prst="rect">
            <a:avLst/>
          </a:prstGeom>
          <a:noFill/>
        </p:spPr>
      </p:pic>
      <p:pic>
        <p:nvPicPr>
          <p:cNvPr id="8" name="Picture 26" descr="Resultado de imagen de roasting cocoa beans">
            <a:extLst>
              <a:ext uri="{FF2B5EF4-FFF2-40B4-BE49-F238E27FC236}">
                <a16:creationId xmlns:a16="http://schemas.microsoft.com/office/drawing/2014/main" id="{57EFEB08-841A-ED38-145A-262073DF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62"/>
          <a:stretch>
            <a:fillRect/>
          </a:stretch>
        </p:blipFill>
        <p:spPr bwMode="auto">
          <a:xfrm>
            <a:off x="8342264" y="475856"/>
            <a:ext cx="2160000" cy="1428759"/>
          </a:xfrm>
          <a:prstGeom prst="rect">
            <a:avLst/>
          </a:prstGeom>
          <a:noFill/>
        </p:spPr>
      </p:pic>
      <p:pic>
        <p:nvPicPr>
          <p:cNvPr id="9" name="Picture 30" descr="Resultado de imagen de roasting cocoa beans">
            <a:extLst>
              <a:ext uri="{FF2B5EF4-FFF2-40B4-BE49-F238E27FC236}">
                <a16:creationId xmlns:a16="http://schemas.microsoft.com/office/drawing/2014/main" id="{25B87EC0-E5D4-72F1-34E9-DDDCC09A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483" y="2402986"/>
            <a:ext cx="2160000" cy="1428760"/>
          </a:xfrm>
          <a:prstGeom prst="rect">
            <a:avLst/>
          </a:prstGeom>
          <a:noFill/>
          <a:ln w="50800">
            <a:noFill/>
          </a:ln>
        </p:spPr>
      </p:pic>
      <p:pic>
        <p:nvPicPr>
          <p:cNvPr id="10" name="Picture 32" descr="Resultado de imagen de grinding cocoa beans">
            <a:extLst>
              <a:ext uri="{FF2B5EF4-FFF2-40B4-BE49-F238E27FC236}">
                <a16:creationId xmlns:a16="http://schemas.microsoft.com/office/drawing/2014/main" id="{1DBE26B3-7E69-0CD7-3FAE-27BD6755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874" y="2393440"/>
            <a:ext cx="2160000" cy="143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6" descr="Resultado de imagen de chocolate">
            <a:extLst>
              <a:ext uri="{FF2B5EF4-FFF2-40B4-BE49-F238E27FC236}">
                <a16:creationId xmlns:a16="http://schemas.microsoft.com/office/drawing/2014/main" id="{2CC4A234-0137-ADA6-FC01-2DF1F3A1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264" y="2385795"/>
            <a:ext cx="2160000" cy="144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87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B11756-4A15-9F33-5621-DFB1E1F1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932" y="25813"/>
            <a:ext cx="6848668" cy="67614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5BD91A-5CFF-0E61-C2D5-A0FF10F32514}"/>
              </a:ext>
            </a:extLst>
          </p:cNvPr>
          <p:cNvSpPr txBox="1"/>
          <p:nvPr/>
        </p:nvSpPr>
        <p:spPr>
          <a:xfrm>
            <a:off x="9402117" y="6343395"/>
            <a:ext cx="21659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Gutiérrez-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Macías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et al., 2021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66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7F05A4-D329-0F98-C964-ACDE8EC7CE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49" y="55753"/>
            <a:ext cx="2246225" cy="316564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F9A2DF-9CF5-DCE9-D589-8589B4EB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13" y="3356240"/>
            <a:ext cx="2394635" cy="31969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08707F0-0EA5-9F87-080D-781EF615E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064" y="240245"/>
            <a:ext cx="2857500" cy="1600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B0076C-0F8A-9794-458E-1E85E8AD4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540" y="4024363"/>
            <a:ext cx="2143125" cy="2143125"/>
          </a:xfrm>
          <a:prstGeom prst="rect">
            <a:avLst/>
          </a:prstGeom>
        </p:spPr>
      </p:pic>
      <p:pic>
        <p:nvPicPr>
          <p:cNvPr id="6" name="Picture 2" descr="Mel de Cacau - 1litro - Mais do Cacau">
            <a:extLst>
              <a:ext uri="{FF2B5EF4-FFF2-40B4-BE49-F238E27FC236}">
                <a16:creationId xmlns:a16="http://schemas.microsoft.com/office/drawing/2014/main" id="{BDEFA5C2-FB3A-2101-1822-D3B3BE53A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9" r="28608"/>
          <a:stretch/>
        </p:blipFill>
        <p:spPr bwMode="auto">
          <a:xfrm>
            <a:off x="3379420" y="503502"/>
            <a:ext cx="1085305" cy="26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DB189D-E11C-2261-4E0A-39FD48ABBA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07" t="9095" r="34428" b="10217"/>
          <a:stretch/>
        </p:blipFill>
        <p:spPr>
          <a:xfrm>
            <a:off x="1640826" y="55753"/>
            <a:ext cx="1384270" cy="3516198"/>
          </a:xfrm>
          <a:prstGeom prst="rect">
            <a:avLst/>
          </a:prstGeom>
        </p:spPr>
      </p:pic>
      <p:pic>
        <p:nvPicPr>
          <p:cNvPr id="8" name="Picture 4" descr="POLPA DE FRUTA BRASFRUT CACAU - GTIN/EAN/UPC 7896014400379 - Cadastro de  Produto com Tributação e NCM - Cosmos">
            <a:extLst>
              <a:ext uri="{FF2B5EF4-FFF2-40B4-BE49-F238E27FC236}">
                <a16:creationId xmlns:a16="http://schemas.microsoft.com/office/drawing/2014/main" id="{534F51A1-B80D-C1B9-DBAA-11725FA35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64" t="10723" r="10564" b="11340"/>
          <a:stretch/>
        </p:blipFill>
        <p:spPr bwMode="auto">
          <a:xfrm>
            <a:off x="1640826" y="3756677"/>
            <a:ext cx="2903660" cy="28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olpa de Cacau 1Kg - 10 pacotes de 100g - Polpa Rica">
            <a:extLst>
              <a:ext uri="{FF2B5EF4-FFF2-40B4-BE49-F238E27FC236}">
                <a16:creationId xmlns:a16="http://schemas.microsoft.com/office/drawing/2014/main" id="{6F146452-BA16-F758-CA04-3B53BD22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035" y="2054138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7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3364F3-F142-F8BB-B94A-D2092BC25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676" y="284548"/>
            <a:ext cx="4054293" cy="32746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F5EF220-DE20-8A81-9FDF-531AFBC16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24" y="3763038"/>
            <a:ext cx="2368682" cy="236868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AA322B-81EE-3961-B7B5-70902D18D3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275" y="2292455"/>
            <a:ext cx="4061381" cy="4061381"/>
          </a:xfrm>
          <a:prstGeom prst="rect">
            <a:avLst/>
          </a:prstGeom>
        </p:spPr>
      </p:pic>
      <p:pic>
        <p:nvPicPr>
          <p:cNvPr id="5" name="Picture 4" descr="VINHO ESPUMANTE PÉT-NAT MEL DE CACAU &amp; CHARDONNAY 2022 – Vivente Vinhos  Vivos">
            <a:extLst>
              <a:ext uri="{FF2B5EF4-FFF2-40B4-BE49-F238E27FC236}">
                <a16:creationId xmlns:a16="http://schemas.microsoft.com/office/drawing/2014/main" id="{67D5B7E1-7CD8-11C6-9228-BDA1F8BC3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9210" r="34009" b="9691"/>
          <a:stretch/>
        </p:blipFill>
        <p:spPr bwMode="auto">
          <a:xfrm>
            <a:off x="6247754" y="2198187"/>
            <a:ext cx="1506692" cy="43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9B2B38-0AD9-BE5D-041B-F5CFA3D3B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910" y="116632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58566" y="692697"/>
            <a:ext cx="29209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Attività metabolica</a:t>
            </a:r>
          </a:p>
        </p:txBody>
      </p:sp>
      <p:sp>
        <p:nvSpPr>
          <p:cNvPr id="3" name="AutoShape 2" descr="data:image/jpeg;base64,/9j/4AAQSkZJRgABAQAAAQABAAD/2wCEAAkGBxMTEhUUExMWFhUXGBcVFxgYGBgVGBgcGBUYFhgXFRUYHCggGBwlHRQVITEhJSkrLi4uGB8zODMsNygtLisBCgoKDg0OGxAQGywkICYsLC0sKywsLCwsLywsLywsLCwsLCwsLCwsLCwsLCwsLCwsLCwsLCwsLCwsLCwsLCwsLP/AABEIALcBEwMBIgACEQEDEQH/xAAcAAACAgMBAQAAAAAAAAAAAAAFBgMEAAIHAQj/xAA7EAACAQIFAgQFAQcDBAMBAAABAgMAEQQFEiExQVEGEyJhMnGBkaEHFCNCUrHB0WLh8DOCkqKywvEW/8QAGgEAAgMBAQAAAAAAAAAAAAAAAgQAAQMFBv/EADERAAICAQMCBQIEBgMAAAAAAAECABEDBBIhMUEFEyJRcRSBIzJhoRVCUpGx4TPB0f/aAAwDAQACEQMRAD8AP5XhfKxaSL8DSKb/ADNiPzQL9ZI9OOVrfFCh+oeQf4o14cxWlgpuRcNvwN71U/XGO0mFfusi/ZlI/qa4ulH4TD9ROhf4o+Il+HJdOIjPZ0/+Qrr/AOqkk6YEth5HjdZEuyGx0kkEf0riOWy2cHsQfsb137xrIDl8rngIr/8Aspp7AdoaoGr5KzhxxWNkHrmlb3ZiftvXQvA2OiDwReW2tSfWWvckEdaU8DOZm0Ri5NS5VI+HxkJckesXtuOax+pYvtIAg/TcE3c7wKysqrjswjhXVI6qPc7n5Dk/SulcUlqsvSPmv6hIlxFHq7Ftv/Ub/kUtz/q3IjC8cRAIuBqBI62NyKHcJdGdcrKX/C/i/D44fuSQwF2VrAj7HemAGilTKysrKkkysrKypJPGNRtOLfetcbMEQsxAA5JofLOpQ26gkHpuKzZ6NQwti4L8YYhf2ZZb3XVH77NqT/7Uu/pugcTPoK6YzGWNhcnfbvv/AFFNWURJLho42CutyukgMDpN7WPYUhy+M4XXCYbDqkepw8iRoFAs+oIAvsCffas9ob1nrNBlZV2DpcZsJmGrFRRMCAUG/Qsl/wCLrawoK66MwO9y8khHcDf816cYBNhXUaQGlVevbn571Zjy1mxDThvUp1WI6WsbUuaFfM6ShcbHmrU/3mZFlqCPEBjp1JuL78N3rMtww8sW+Edaq5ZOzPK7kaSpHubE9PrRXCYcOihb6bX7UlrGtFB95lhcWQTIVmXWqobm9yaYdWmI3O9j/el+DJ7PcXtyaLyetdIOw2pvBkCY6gajYzjZ0lPw3iguq/Jt/SqnizM9QKjuKIYPL1X4asLkiltTC5Pej0m58e0xfUUH3CL+RQyNvYgU1YaEgb1diwiqNhao5XtT6YwooRZmLGzNSK0d6jMtQSyVpBlbFvQt5KnxklCnkogYJEsGSsqgZqyruVUiy2ItZSd+Lio/1lkLJhCezfew/wAVFkeZMSWkVkIHwlSN/as/UlvMwGEl/wBRH3U1wdOCA4M6jfnUzn2Fbf6V3/FacRlYVuHhUH8f4r58wreoV2vKptWUoSbWUi/axNbhqVq9peoXdt+ZQwGXQYcalsDpO56UoPDNNI7j4UN7jr/y1GsZLEIAzHXe4JvVPBZ2SohhiJABHH965GIupOSrPTmMYVIJnV85z1MLgziH3sikDguxA0qD0uevSuMY3OpcW5mmcktsFX0oi/yjrYd6vfq1npaLBYYciMTOPcgogP0D/elbL1vECTvYnT034vXod1gTmhaJm+b5gPL9JIHAA6/M9KWCGYE70exyWWxsbfDx3txyaHxwuTptuR/4+5okNSm5k/hrFyRuWjl0NaxIJBI7C1dH/T7xLOcWkTStpY7hjcHYn+I7VyjQUa44996NyG6gqF+YB/tUJ5uUBxPqAGvaRv028Uxy4aOGSQ+enps+xYD4Sp67W96eaMEHpM6qZWVlRzPYE1ckG+I4w8LKTYHa/wAyKDYaeSOJF0KQfQhD+rZSQT6bDj3qfAYubEYaQzBUN20nhdIOxJ+hrSKVWESFGIRkIcfCTa1x1tv171juxq4Z+/aHnxZWQ41aqPWKuO8WSYYeVFFGzNqUFmYEF+fUOt97WoP4a8ByCSOZVkULZgQlje3OqR1vzVfMYZJZi4cWjxBV4wPUFWWwY+9q7KkKgA9SFvffgWG1/emUzAj0gDsR1/zMDpthouzVyCf9VEvEeGyvksH1kSPIbrp3IGw3N+CarN4kEbyIUvfbfbb2FGPEuJKGBbW1u66u1xp2+9IWb+h9zeyqt+5BsSK52ag5rrOzo8fnUr9OfmHclwnl4opcFSNQ+R6UzZdO7MwCgKNr/KlDKMw14jWRYkBV9tqZ8pxpQsDvv0+dIZXICBvfmFmxjqB2r/cO4gAIbdqD4DAlgSCReiuGu/xDbtV7QFG1dLFg30xFCc3zCgI7wbhcNo5O9XddUJcR66nRqeCgChMSSTZlyR9qFTy1cnewoLJOLneoTJJtdaSGqUmNAqjic3UDmq3SVJMdIB1pexGMsTUOZ52OhpdxOOJqi4ElXDLY/wB6ylZsZ/qrKDzpW2fQMuHik20jV8qT/wBTMvIyvp+7lU9tiSP70uY/9V5gfRHHb5k0wZrmL47IXncDUbsQOBpesPw2tl61GF3AgGcfhO4rsPhOQNlTq24BcEfWuORciusfp9Jqwk6Hjf8AIpbsfgxzIOB8xUxuMhiZeSgO6GmGPOF0hoVXe2wHFKninAxpIRE4udzfp8qO5DJDFGFB9RFyfekdRjQorcmNPjL9OkT/ABOZcTjXCIWYaUAHZVA37AUMTEyRkqbqRsQdjf5Gn7wYG/bcU5S5ZA0YPB/eDUT3Aut6z9T8gPoxFgCTocrex7MQSfeupjagF/SINiO24t5YwItYktybfQb9Kv4jI/QSoI/H1v1q54EyOd7v/Bxv/baujphgE0sBtVO9GRMdzgeOwrpsQbdP96pNjGBsCQa7NnWFjIICikfC+FVxONiiQlRI1jYX0gbsbH2Bo0yhuDBy4Co3Awx+kM8jYoF9ZXSdFtlZtvSTa3BrviXsLi3tzQrJckgwqJDEgCoosepINrnufeiUb3LDsRb7XpkLUUJktU80kAjYk2HU9quVRzOPWpS5F1PFQ9Ja9REPJ8fIwVWI0CRtPS4Aew356H6UUyTN0kVHdlV2N9NwCRewuDz7UIw0kUJjjdrMZAU1WPSx+Vr/AJoxlGmXDS6ALlXRTbqAQu/a9qW1a4s+ZFXgVNFGTHjc/mNmr+8VPESvDjJCgHqYE23J4JuAdz866GmcJpuBcgcC3I2t+KR84i0YhNZIZ1TUy830gded6s4Q+WG1bliyAdV9W7ccXrJshTKwU2J1cOnGfToci03t8mVvE2bM7ISFUJKCvfccE9d6D5ng2kKkAlQu59yTej+JwKyvpZrMCrdCL2AA+5o1kuDJDXFhbTc9bHm1ZqrZGmj5U07KQOB2gHw6Eu0Xl6nAHq7Uz5RlQiXfdj3ojDhET4VAvzWzC9PY9Oqj1dZx8ucuxq6myNvXuJfY14ib1XzDEhQbm1bkzCBppv3lERilUXJpJz3PlVvSaWMy8USvstB5oEKp0jNc/VRyKUMb4isTY0lTY1ju7VQmzhF9zQHJfSTbUacTnztxQ3E5iTuWpTxecu3G1D3xDHk1XMuMmJzhR1oXPnLHihVq3tUoSSY4x+9ZUOk1lVQknZvGPgKNpDJG2gMPh/hvU+URNHlM2GZhqXzDYdVJJ+1OruGRXdDKt/hsBb70Mz/N8KiMrYXy2dSisdI5HXeqIpjCWzOHqeK6b+nMl0nXun9rUqt4WsB++Uki4HU+w70y/pmpE7ob3K2/NLhTceZ1ZTUteHPBkQYzYn1kklV6Dfr3pvxeV4MrpeJV27aSOxvW+LyqNNzqB5G5t9qAePcubFYuARMQvlHzGBsFAbb6kXrUsUXkDiLKS7CmMlwmWiB10NqCMWU87OACpP0q5mODXEoEkFhzzuLdQaljwqogVRYAWH0G1VcLir/0pQuW5jYFDmXcHhkhjCILAd9yaF5l4iSG4dSD7lVuPa53oiuIHegWOiXESiMqHJPBGw97/wBqsH3kr2lOXOYpULAMvX1AgH5HijX6b5JJ5/7UyaYzGdBP8RYjdR2sDv1vU+I8PpIseGIADuFbTsdIBYr7XC2+tdBijCgACwAsAOAALACmsOMXcW1GQ/lnjJvf2I+9eqgBJ78/SvdVZem4pMNC55vMMiXK29N+9EJXIGwvQJ7t5zfCbj2t0460BNQl6iLgyWP9pWZrOkd0uwGmzLq5/wCz+lWsqminDFRshddvTsCLlNPsRvXsmIWKLyifUpZxc8nS2m/tsalybBysNSBQjSEPydiQPQAB2uT7VztYrsVVI2pADEn2gjxPhj5ygEEeXwSLt6gFCk73JAG1ZErszJtsQ7ELrA2vfUDxcd6bsb4dSR0Zmb0i1htfe4+VWcxiCwSWsPSd9hx3J/vTCack280+uKIFT/EE5PkClhOzl72Ki2kD3t9qPCG1U8lxSiBLkDbuKrZn4pii+Eaz3uqKP+5yB+aaVAooRHLkfK25jCcse1Vp8QiC7MAK5Z4o/UeUnQpjt1Mchcj2J02J+RNL0ni+Nh+8DyN2diqD6Lu33qmy9hA2zrWP8X4dAQra2HRRqv8AaufZ34hlckuRGpvYE2a3ypPzDxROwIjZI17RjR+eT96AyF2O+onubn+tZuxIhKIax2aoCbEsfsKEYjNHPG1eRZbK52U1bj8OyEgNfes7UQwGPQQQ8hPJvURQnpTnH4YsLkVbhyRBzagbOqmoymhzOLAiB5Dfyn7GrGHyid/hiY/SugLl0Y7Udyp4UG5A+dWNQDLfQZlHScixWUTR/GhH2qu6Wrp3inFwsLIQfkKQ8VAL0wg3xTIhTrBWoVlWjAKyj8szPdPqIsNIA49qH59kqzxyBkJuht3vbpWs+Qwv10+6uRb5b0Qw0YRQuu9hYXbc22oSebqXEbF4AKcM5QghCPkRtvRbBqwXzwPVboN7A1dzfIpJo1tuykkC/v3o9k2U+Uo1EE9QPhB/vQ0WM0D7RAUUWLxDo8oKRlbgNYH22H96MHCBRai71UxOGbkf4rLNhJNw8eQQLj+KBDZyCbA/g9aZZ8M/8p+m9A8dgXIICMaw8th2jO9SOs2kQBTbcmguNxhhU39V77oOD7ryPpUuW4TGl7aAUHU3uvzbhvkKsz5GzSBmuSAQLDSBfqe9t6NcbDtA85RJ8nzllETy+p0ueLXJUgX97E004HM5puJokPbQ1/y1qQcTl7xNpa5HIbi4/wA0Tw8jDf6+9MoCIrkbcbMccVl2LKm2LIbpaNAL/W9L+WYDHNOyYnEyAbadGkdDc7Cmbw5jzLH6viXb5i2x/qPpW8r2lHGrgDuK0JmRg7Kco0yyCSWWQra2piRY73tep88wmuNioANgAevPWpcBii0zXRlvcXIsPT/apsww5IcM4CFetgFN789qpWDg1DFqwMScdGiYuJ5RdSQHLfDYIenzt0qTF/qrhExMcIusVzrnYFUUBCQFX4jc2HAFV/G8pnHkQX9A1ySR+vSNgFFr9RXO/wD+R8yd4pWlcxxpINJVCQ5K8FdrEfmgSw23iVmyAKcjdp0rMP1fwC3EJknI/kQqv/k9qTc7/VuWZWjSGNUYEHUxckH7AfaqfivwJDhokeISXIGrVJfm977e1KOFyhLkFQSoLE+puGA4B7GjcmruhAGReg9rhKTxPiHGkGQLxZL2+4FzUUeWYmc3XD4hyOuh2t9bUahwM64UGJX0Ru4YqhTTwb2O9t+aiGIxSMAzzLcd2GxBtxU8piLudDDpDlxh1MVsTAyEhgVI6MCD9jW+UYQTSaNVtr17mGXS7swbY2Oo7326Hc8ir3gLLy2Mj1cEslut/cVChEzyYQn5jCuXeHoTq1HUwoxJlcaIDpo5L4TkhMkgIKncbbj/AJeosoxYeMB11H5XrH6XLlxM6npxHPP0enyKKsHmCoJADsorzFOSR03pklxEYIXy+ePT9KHZ9gbpcDTvyNrVjg8PylwMp4jj+MaNFLY05kaYQuvNRPkr/wAwq5lOGmCW0k+/SrOGglZrFdq31PhXrIUxXTePuF5EWsVljjpehOLfTyLU/ZogRTq2tvvStioFlW+x53rTR6FUN5OkHV+OvkXag5iZi8WelUJZj2ojmOG0MVoZIK9C2mxgAqJ5vz3c2xkJkNZXlqysPKT2h7jPoNngVQPL9uTW+R+GlkmaVkIi0hRcm5Oq50i/FutD8L4liM0GHeFjLMbAi1ttyfsDXQo2CgACwArhopKjcY6fSTNoowgCqLAbWrYm1QtJUTNWtQLluJrm1Xqp5fHy30FXKkuRtEp5AqP9mT+UVYrAKu5JWeO4sBaqrYKidaEVOJILxOWq66WG3TuD3FLOKwJjbSfoehHtTzpqhm2AEiEfxDdTUqUYJyKYJOqX2dD91IP+aJZjApmQgkMt22HttS7A9sXDfaw3+rBaYs1xxia4QcbMxsB7GssotSLqUeklwQdn1Fjp0/CbCx77VWz7JxPA8bljclgVJBv0uOoFAfDXiKWTFLE9tNmGw53B3NOJxQuwJACj1ntfcXoNMtY6JuRG3DcIEw2XRYWFzCn8BDb21EC19/nSrlqpqaeXSJTArOFBYlEkKbcjYrx3NNWfyOnqVhotcrbZi1gDek+PGWlMiRlEWNgbDq8xbZed21VeTI2PlRzNRhTJ+c8Qp4wZGwXmlTpKoRa1/VsBv1ua5FgcIn7UyEvujdPUdgbW4+ldXxWKSTCBUKmX06YuCCGDWY8KBbk1z7EZPLh8SJJVMdzpW7RnnbVcMeD7VmcmToOnX7wlxYqJJ56faN2V4Rzl837IzOWlXVsNQBVQxA62F/zQvObRxI7yOwlYqV0hNozsQvI+tN2QYlVSRcPsyqrt/FqLKd22F979qXM0bzsEjyoWfzWs1tJOoncDptW+nYZFrmp0dIDtCDgX9+ZUymTBSmRpo5JWCFiHc6Wt0IHPFb5BmOBOLjMeFSE320X5I69Ku+F8rhMpI3BGhh223FRPl+HhxXoQk+aFUDhfnQaojGwCniOro8WR3RrPFidBxChlKngih2Bw8MMViig25F788/mjqMrCxW1UMXhFewNRc5xensTPP5UDVx0g7EY7DhgTa/I70Lzg+cLKLXO33pojyOEfwi9etlig7DamH1ND0iL+WSeYJw0mhPUen9qhjzWMHijOLy8MtqpYfw8ooceq3C2HMsoRwID8RIZ0K22ItQDL8oKLoF7dzXSoctUC1r15LlY7WqNq2C1XEryubnLMw8LBzelfN/DBTiu5S4MWsKBZtlgYHYcUsPFtQp56TQadDOCNg2BsRXtdBxWRes7daym/4y39McGjxe86JlvhWKLFRTKNoomRSdzdiN/oL/emVmFesoBsDcWH9KhkNDEpKCDxXgSqEk7JuvXkd6u5fiRJYjqeO1SSFoEsoFSVtWtSFMrKysqSTK8tXtZUknlqrYwnSbc9KtUH8QY7y4ZG6hWI+djarlGKmOlvOxXkmNR8/wDqN/QfeiviXCyy3Ik0x6NR/wBqCZLHcqW5A3+ZF2Pz4qLOl8544hiSnAe/AA3sfmP60D4y4mb5AolLIUdMwRwf3bcAm5taxNO+auEllk3KPCqG22+phf7GknDziXNII8NENCqSzBv5eWP+KdPGGCbygyh3IZbqL3YHawUe9qDGhRaMLHzxICsjxvEihhEBp33sbdeu16XI1kMxWYJpYBAOWtclCLcHn8U25bP5eGi1p5ZIIYfxXB4NK2b5aVxMWIjuQXAk3vbkg/Ln60GQUtnmpuFDWnvAniXMBh2voAjDKt42Ae52OtCfT87VBmucLiNEKtBDGApLM0s0lrgjYWBO3FWs8yrzpG8yR9JQkWIsTG1z5gLaVJBJ1WPwn2oNmqrh41b41XQhK9b6rEq3wghdgLjfpRLnVsarjv355ivkjE5sAH3jf4Qwih5NC4kroQmSSIxJJYtcJf4u9XsySH9lkEgsFkfTYWIKn02t9KFeFvHCOpiYOiohbU4ARQCByB71NgMaMThJvWpPmycG/pZrqTV4Btv5E6+jZnpr7iDPCgPnrYkKG4J3YnrR3PsoaN1IlCo8gdrgagewP0FCvCb3c+n0qQotbY35vTB4jhbVrNtBXSS3AIPIHfeq8QZbo9Z12yEaqhxxDisdHPSqmWYklypHBqzAfSoHaoooFViQdzXLxZLb1djODmHP3hRkJNwa3beqCYood+KuPMOlPJmDRbb3kbNY71PGwtVd4dW9WYo9q1xqRKm6LXkiVuBavGNbEWKkgfG3FC5BejGZKSNqCGNlG9cnLh2vu7Q93Eoy4UXNZVabGWJrKH6vFMtxjorbXqObcahUo4qCQld+QeR2rsiSQtpcHTz2r3JvTMRbbST9bgf3rzERAjUvPQjp87VplkzPIABY2OrftarMneMqTA1Leq64e1SgWG9VCm9YTUfmVseKkkytq8jWt6uSaOdq5143zJmtGg9JdVY/mwp3zqYhQq/ExsPbuaVPEuWhYFCgkh0PG5sd7/eqlGVcsU2Cjk7E+3WmDF5LHisM8V9J1FSwG4KkGhGDtCuogs56Aiwv3JqTIM3aOZlneGJXF0XWdTNfc3IA4ouggUDwZ74Z8BDBzCZJixAKkFRYg0zrifN81AdLL6bgi4uL39qm8z/NBs/zh4YTJFhzIx3I4tbbUep4qr4lqoXpAWTTF4JYnkDSRyMt+bhnOnV17/atsnzJHIwzGzsjlCByuplK3/m9JYfWoIMmcySTqSmpYmZf5t9RB7W3pc8WxTRTr5C2kDajY3GzlkYb7HfcVkT1aE7U6gd5t4tyzS4jDln07G/F7m0iCwcfFttzVXNsI0kBACySHYg+oKEdo9SAmyG5vcd6dMnH7SizywhZ1Gk++1ja3Q8gHi5qSHLEaRlKCzBiOuzOHtb571ifw23djGlONvzj5nOMoyKaKOdpI3KeSwILKeCDsoN+BRbwfjoTDOsUYTZWb3tf3pnynBfs0nkOyuX1MCexFvh+V9qGZ9gMJEZYoE8t3iLNp+GwPXfb5CtcJGUEsKoxxBjxkqg44Iq6g3wzjFSQ+sLfTtfkk/700+OLnCe+tbffilDw5AAVXzorAg3ZQTz0N6O+NM9iMPlKwaTUALdLcNQa9lYhl/WdDG/natCojZlhJRSebVXw2DtI0hY27ULwmceVGvmX6XP4oucSjAaTzvXPxYyrMSJydWhVie1mEImWQWPStsTEFAoXNIy7x/M1OmIMyG4sa2xuGJHeKkVCMUg01vHLQvBvp9JqdAQaZGTiZ1LzE1XeQ3tVhX2oTjMcFbeo7gC5KhMLVHMYLg1Yw2KDDavcRuKMqHSoJiHiMvJY/OvaYpMOLmsrjHwxb6yoXrVlr1h0Nak22PFegEkrSLpa42vzW3hBbR6mHqYk39ib15idhfoN96t5CoaCNh2qjLhck9q00E81iyW5BrYTCpLmwFZa9eeYO9e6qkk2rSWQDk1BjcWEX3PFCmcne+5/51rN8m01NUxluZNNMDJqPAFhfb60Px0yS6kLqtwyixBIJ2BA6mp1WFLs6M7ceqzD5AcCrOChjAD6VDEbmw262HaopY95T7VHSB3ytMFhpJnZpZFQtdieQu3p4rjOfYxmndzYsWYeoA7La3xA2G/AtuTXds8KyxPGTsykbdb/APBXCsfgDrKPtINj01dAy35uALjoaZyY/wADd3B5+K4iKZLzlT7Cv+50z9Jc1eaB0e5EZFr8jVfYE9NjU0+ayw44QhiIm1A33sGBsQT79KF/pDhnUTmx0tpB7XUk2+fqNNHiDKUZ9czKo2Ivu4tvsBSgsqOa5ji1fSDfBWM1vLFrkcqzIdQ2KsDZvxahXjeFkaN3N4wDGdO2llNjc823B34q1k7A4/ELh3LL5dtQ/m03v+TSzmOY4htKllszlyWUkgkBfkQQA1upqbgycw8g25F49jGjwfiCkgj9JWQkqQADdGI6c3B/FWPGyuseuMMCBbWu1vqNxwPzSXm2IcQ2jcqwu2pBpIIbUCLfXbtXQcizVcZh0dlB1LpkXoGB327X3HzrHFWTCFY88/samz71zNlC+kGv05FwJ4MzSSeW8yeZoUsshFmXiylrDUDc7Ud8S4OCZSdGmZkZFYnoRcjY2PFFsNh1UWUAC3TYH7VSxalgy6dOmwDHg3HI7c0WMnG6oT7zVs4yZNwG34nGMLlLhl2FtVtj25o0yxeaTIASCB24rJcKYJQkqmyk3sfiubgirOZ5UGkvGSSwUheTW3iTHapnoF06O4O4jjqJczmzJHYnQbWqlhJ5lxACm62t+aMYnJpThkt/B060JwblZfcDiscGqTEfUL3CvicbU6HJnQjGfykxrheUCiWShwfV1pdj8QkenTx7VfjzltF9Nre1NDQ463Kf3nDOZg1ERjxOHt6q9wuJDbdaUI/GIkYx9RU+WzOJQehpXUY3wt6hVwlyBukeIotqrY3Lww4qxhZNqnNaqFIhkxWVjE3tVr9vvV/G4INQqTAWpZ96HjpLAFSN8TvzWVTkh3NZWfmGDxGGWaNTYks3ZQWP4qJ8eQP+i/1KA/bVetZk3KXtcfCptYd3Yb2rbDxqbaRZBtfgsetvb35rpSoFzXG6t3EiL7gafqQaKeDscpRgPhDW36dj8jRUqoWxAI4t0+1epGqiwUX7AWH4qtg3bhCB4hK1akgdqotMQQoPqP4HetlAHv3J5NFUq5ba1V55VVSbcAn8VE71BinDKV7gj8VR6Sx1gnFYkyHUw2HFRZnMgUeZqANrMurb3JXj61XeU9CBbvvVeLFSPcoFsNgxuNR/0+3vXPG4mzOidqippLiNPqGIJS4G5V+TYbixPPFVZfEMlyjoYZYyQd9S3Bt9Qe/vWuIyoufOxAC+XuFUi8jXuC5HQWHvQ3HRtpLM1pGJa/atdhqZHKA1S0+aRTyE6tE6WHpO9r3sejIaFYhmx0rYWOH96Lki+lAAL3LjbqLX6kUSwngbFYoxyPLEImUEOhOsKdyFUD4ve9dIyPJYsJCIor2FyWO7MSbks3X/AGrRVY8EwcmVew5lHwxlbYfCRQu12RSCR8yQL9bAgX9qS84kb9qMEs4RSbhyL2BHUn7V0xhSb4symIE4hr+lTt0vfmizYwy1MEejKXhTK4MK08izHzCLAup0FedUduSdvxVHPsvEghlQG4hN108mFrE9wfVVvKMzDrLqPmKoQRgCzLzf+g+1MGKF2WSMEkOjsL29Eo0yH6EA/SqUgjiR9wYE8mcyjjJgjQAI0uyg7FrqeDfi+1zY70Y8C4DGYaUiaEaHHqIkVrabkMFvf2NWpMLoxCJPb0sSrLqsvpLXAAsfhU2bajw8R4QJc4/CO1tiroh3HJGsg7dKmmRWs7PVf9ozl1DreNT6TXH2H7wsuMVQAxtfZTYkAnoSOB71rimHkgEjVY336gAi9LeX5vHPGypKkxjOlihDXBF1O23Q/aqOIGMMirFdY7kuCQ2oA3uCV9O3SrfHbhjxUzwAE8moGzFZPPL/ABENtcE7e9ulHZ4mjMcotuLk+9uAKveGXBxz78xfX4gazxcCJA38O3PQ37fSh17XjB+J6HHqN2ZcVfy/3/SW8DmBbDliPVc9LUulElkvpIa3Tam3JZhKu4BU+1VMVNHFKYxHfbY22rDBhTMPVOZqdUdOzbBRv9vaI2LcxyEVewmOLKRVzF4MOWLLbe47il9taSaSPSeD3rXSeH5myEhqAjGfxHQthC7fWePvIsJlpWcvc8085etwO4pRhn9dvaiK5s0ZFOpqPrDsydRxONqvD20Y3djHrD4hhXuIztYx6jSvhvEYPNCfEWLeUWRSe/5pvF4epaianMy6llWwI3z+LYrc0IxXjCPvSCckxJG0Tmh+KymdfiRh86bbwrTn+eYLq8p7R1k8Vrc71lc7OFfsa9rL+E4P6of1WT2n0EkOlQtyWY+tup73qwso12HC7WHelfCeKEkAe/Tg7EfOp4MzG/c7/WuR5izo0Y0+dc/L+prV8UACb7Dcn+1LyY8dSfevf2kyEACyixt8u9XvElGGosTYajsW3Py6CtZ8dYC3LbAf3qpZgLomsnqSAB9OTUmHyx2YuxOo9dtvYdqu5U3xWN0LzdjQ4YmRuAT70bjyYXudz3O9XEwIFTmWImjKjcs+999O5Aq1BCF/tTQ+EWqsmHUdKEJCswNLCSN6A5jgSQWPY2FNeKbawoficGApeY2RdyKsiS5P+neoQSKSSqyHTfpdQSB7f5prNLPgCZmhkJFgZSyj/SVAA/FMpqx0lSIigXifDGSJlFrni/FHulB89ayGo1VRkuoM8OZPAkbGzLKBZzcgMd9PsaD4zxQFjEhUrqR42AAuNMi2Fvlqq07LZ3fEDy7glV3bYbrtSnnUiywSst7a77HfSR7cHal9wHpE2KkmzCGJxqYlYcVG58uYlGU2BUxq4JJX6fcVz1vDJjVrsCyMg2vYiRFfYW5Af8GmbIZEkgmw0KsVVo5wNjsPTMFO3+k0wzfp/LKwmGK0jSt4/JvfSgQXJk5t/SmtDlbHkejQK/vZ/wDYDKu5d/PqF/FCc7yDMZYMUvknZyqOp3DC+23zIrruSY1Zl1rsRsR2PDA0qYbwqcBKMQWeXcIwsqAeYyrcA3ItcH6UVynGpFi2g0n1lmEh3uf5SeOlZgMhAY3C1WXG+WsK0tH7VKeEx+Igx0kgw5kUErZdjbbrRjP8W0scchjaMlh6G5+tMmDmCSEHhrb+/SgP6iYnToXqx2+lY6wk4/idPQZ/N1KWOekK5e90NiPa3SrWGiUi7bkd6B+GMQdGgoVI5v196Y4kBrn4n9RmWuTY7CKniKUyXWNbHcau1DZcuYoDbUR1p4xOHROg3raHCrpvXUTWtjFVOQcVndc54sqa9JA1fKq2ZWBG21NmKwcRk6X+XehGf4BWUAbb1hqMSonmJ1nV0ebznGPMeIJwrLRvLzHccUtPg5E6X9xWR4lhSKa7L0BM7beB4HG5DOoYQx2/h/FBfEbQ2Pw0qxZo4/itUGNzAsLFr11MCajJyQZwdfpMel6sJQnkj1Hcfasqm8gvzWU/9Pk/Wcb6lYx4LDgCi0Ki1ZWVxROkZajpg8P4DUC5PsPoaysrXEPXBbpGGOAdBU3lisrKcmU88v3NYY/c1lZVSTRofc1XliUVlZVySnJMAbKN6Xp1fFva9oUO/TW3XbtWVlUYMY/D7KNaKPgKA/8AjRU17WURhSLpQfOkuprysoW6STjbTPDjJADePqNt7jrepcBGLShSSH33/hII9/esrKUUkEiM6gkuvxCMmXvgAQHDq5AYnUuzhlsFF789a6flwAUMNW/I1HTcbH0k26VlZRYOp+ZjkJJFwF4qjUxu1twQwJJ29YOwqBcveYjSVuC3OwAv2A71lZWGf/nUfMe0prET+suLJe6sQWUhSRexNuRereYZPHjAvmEh02uPpvWVlP5FDLRiWN2TJampph8nMBv5jMOLH/8AKuSMVII4rKyuXmUKbHtN3yNkBLHmTSxeYKoQ4sq5jNZWVnnJoRcdZSxeTF31hrUJzjCSL2NZWV19KdygNAfg2JDl8ZYbmosxwinkb+1ZWVYwY1y2BNhq8yoaYxOzWN0axO3ShUkh7msrK9tp1HlA1PMZcj5MhLm5WLnua9rKyj2j2l1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02183" y="692697"/>
            <a:ext cx="1960793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Innovazione</a:t>
            </a:r>
          </a:p>
        </p:txBody>
      </p:sp>
      <p:pic>
        <p:nvPicPr>
          <p:cNvPr id="3076" name="Picture 4" descr="http://www.comune.bellusco.mb.it/img1/F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14" y="1916833"/>
            <a:ext cx="1619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90415" y="3884855"/>
            <a:ext cx="176202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Nuovi prodotti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55641" y="5108992"/>
            <a:ext cx="304442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Nuove materie prime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Nuovi ingredienti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Nuovi processi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998519" y="5439415"/>
            <a:ext cx="33009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 attività metabolica</a:t>
            </a:r>
          </a:p>
        </p:txBody>
      </p:sp>
      <p:sp>
        <p:nvSpPr>
          <p:cNvPr id="7" name="Freccia in giù 6"/>
          <p:cNvSpPr/>
          <p:nvPr/>
        </p:nvSpPr>
        <p:spPr>
          <a:xfrm rot="18396530">
            <a:off x="4639463" y="1240035"/>
            <a:ext cx="261621" cy="662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2196530">
            <a:off x="7190374" y="1281413"/>
            <a:ext cx="261621" cy="662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5968038" y="3140969"/>
            <a:ext cx="330489" cy="50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6136350" y="5535524"/>
            <a:ext cx="738240" cy="26974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9034735">
            <a:off x="7201512" y="4334153"/>
            <a:ext cx="239480" cy="84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2834735">
            <a:off x="4986034" y="4288155"/>
            <a:ext cx="239480" cy="84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11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7FA0FC-9A06-FFF0-03FF-97D394C3B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66" y="1052736"/>
            <a:ext cx="2936846" cy="1655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EF2B0D-6568-C845-DBDC-BA483D931D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069" y="328866"/>
            <a:ext cx="2359293" cy="2076178"/>
          </a:xfrm>
          <a:prstGeom prst="rect">
            <a:avLst/>
          </a:prstGeom>
        </p:spPr>
      </p:pic>
      <p:pic>
        <p:nvPicPr>
          <p:cNvPr id="6" name="Picture 2" descr="Chá de Cacau - Gallette Chocolates - Por um mundo mais gostoso e ...">
            <a:extLst>
              <a:ext uri="{FF2B5EF4-FFF2-40B4-BE49-F238E27FC236}">
                <a16:creationId xmlns:a16="http://schemas.microsoft.com/office/drawing/2014/main" id="{F05A9E55-F314-8019-B66B-A52AF510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223" y="316493"/>
            <a:ext cx="2247598" cy="22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á de cacau - Argoloja">
            <a:extLst>
              <a:ext uri="{FF2B5EF4-FFF2-40B4-BE49-F238E27FC236}">
                <a16:creationId xmlns:a16="http://schemas.microsoft.com/office/drawing/2014/main" id="{F3B59A50-2554-039D-DC56-4B05C273D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3" r="21771"/>
          <a:stretch/>
        </p:blipFill>
        <p:spPr bwMode="auto">
          <a:xfrm>
            <a:off x="7534265" y="116632"/>
            <a:ext cx="1699019" cy="30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80DDCE-74E2-847B-033C-821BB9A44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380" t="9049" r="18385" b="9756"/>
          <a:stretch/>
        </p:blipFill>
        <p:spPr>
          <a:xfrm>
            <a:off x="8935915" y="3026063"/>
            <a:ext cx="2936846" cy="37895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09375AD-D5A8-D565-0CBF-49EA89F5FF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1" t="4326" r="18265"/>
          <a:stretch/>
        </p:blipFill>
        <p:spPr>
          <a:xfrm>
            <a:off x="1928495" y="3337090"/>
            <a:ext cx="2186015" cy="34785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12D67C-D1D6-B860-0524-B9E67F57D1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863" r="14759"/>
          <a:stretch/>
        </p:blipFill>
        <p:spPr>
          <a:xfrm>
            <a:off x="5541954" y="3823061"/>
            <a:ext cx="1880548" cy="26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7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Olga\Documents\Doctorado Torino\Prácticas\Biscotti CBS\Foto\CBS20\CBS20S1&amp;CBS20T1.jpg">
            <a:extLst>
              <a:ext uri="{FF2B5EF4-FFF2-40B4-BE49-F238E27FC236}">
                <a16:creationId xmlns:a16="http://schemas.microsoft.com/office/drawing/2014/main" id="{A009FAA6-E68D-EF51-B00F-9CC3D7846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18750" r="18749" b="35416"/>
          <a:stretch>
            <a:fillRect/>
          </a:stretch>
        </p:blipFill>
        <p:spPr bwMode="auto">
          <a:xfrm>
            <a:off x="6875722" y="4113094"/>
            <a:ext cx="3429024" cy="1571636"/>
          </a:xfrm>
          <a:prstGeom prst="rect">
            <a:avLst/>
          </a:prstGeom>
          <a:noFill/>
        </p:spPr>
      </p:pic>
      <p:pic>
        <p:nvPicPr>
          <p:cNvPr id="3" name="Picture 2" descr="C:\Users\Olga\Documents\Doctorado Torino\Prácticas\Biscotti CBS\Foto\CBS0\CBS0S1&amp;CBS0T1.jpg">
            <a:extLst>
              <a:ext uri="{FF2B5EF4-FFF2-40B4-BE49-F238E27FC236}">
                <a16:creationId xmlns:a16="http://schemas.microsoft.com/office/drawing/2014/main" id="{A706B637-7CA5-E5D1-2345-B5275CCE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38" t="25532" r="14893" b="29077"/>
          <a:stretch>
            <a:fillRect/>
          </a:stretch>
        </p:blipFill>
        <p:spPr bwMode="auto">
          <a:xfrm>
            <a:off x="6875722" y="1116780"/>
            <a:ext cx="3429024" cy="1567554"/>
          </a:xfrm>
          <a:prstGeom prst="rect">
            <a:avLst/>
          </a:prstGeom>
          <a:noFill/>
        </p:spPr>
      </p:pic>
      <p:pic>
        <p:nvPicPr>
          <p:cNvPr id="4" name="Picture 3" descr="C:\Users\Olga\Documents\Doctorado Torino\Prácticas\Biscotti CBS\Foto\CBS10\CBS10S1&amp;CBS10T1.jpg">
            <a:extLst>
              <a:ext uri="{FF2B5EF4-FFF2-40B4-BE49-F238E27FC236}">
                <a16:creationId xmlns:a16="http://schemas.microsoft.com/office/drawing/2014/main" id="{F68D0CFD-003E-1FF3-3145-1D30F491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8" t="27273" r="4545" b="21212"/>
          <a:stretch>
            <a:fillRect/>
          </a:stretch>
        </p:blipFill>
        <p:spPr bwMode="auto">
          <a:xfrm>
            <a:off x="6875722" y="2684334"/>
            <a:ext cx="3429024" cy="1494703"/>
          </a:xfrm>
          <a:prstGeom prst="rect">
            <a:avLst/>
          </a:prstGeom>
          <a:noFill/>
        </p:spPr>
      </p:pic>
      <p:sp>
        <p:nvSpPr>
          <p:cNvPr id="5" name="13 CuadroTexto">
            <a:extLst>
              <a:ext uri="{FF2B5EF4-FFF2-40B4-BE49-F238E27FC236}">
                <a16:creationId xmlns:a16="http://schemas.microsoft.com/office/drawing/2014/main" id="{68E4076A-04F3-6AC7-DDA9-7153B429841E}"/>
              </a:ext>
            </a:extLst>
          </p:cNvPr>
          <p:cNvSpPr txBox="1"/>
          <p:nvPr/>
        </p:nvSpPr>
        <p:spPr>
          <a:xfrm>
            <a:off x="7178588" y="684070"/>
            <a:ext cx="105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SUCROSE</a:t>
            </a: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6182DAE7-C7D0-049F-BDFD-CA8C5D7FCF1B}"/>
              </a:ext>
            </a:extLst>
          </p:cNvPr>
          <p:cNvSpPr txBox="1"/>
          <p:nvPr/>
        </p:nvSpPr>
        <p:spPr>
          <a:xfrm>
            <a:off x="8947424" y="684070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TAGATOSE</a:t>
            </a: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1E708E85-CE2F-7BB2-20E3-F0CE2A0FD32B}"/>
              </a:ext>
            </a:extLst>
          </p:cNvPr>
          <p:cNvSpPr txBox="1"/>
          <p:nvPr/>
        </p:nvSpPr>
        <p:spPr>
          <a:xfrm>
            <a:off x="5987096" y="168420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0% CBS</a:t>
            </a:r>
          </a:p>
        </p:txBody>
      </p:sp>
      <p:sp>
        <p:nvSpPr>
          <p:cNvPr id="8" name="18 CuadroTexto">
            <a:extLst>
              <a:ext uri="{FF2B5EF4-FFF2-40B4-BE49-F238E27FC236}">
                <a16:creationId xmlns:a16="http://schemas.microsoft.com/office/drawing/2014/main" id="{DD13438C-3062-E9CF-0118-923173B37872}"/>
              </a:ext>
            </a:extLst>
          </p:cNvPr>
          <p:cNvSpPr txBox="1"/>
          <p:nvPr/>
        </p:nvSpPr>
        <p:spPr>
          <a:xfrm>
            <a:off x="5884286" y="311296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10% CBS</a:t>
            </a:r>
          </a:p>
        </p:txBody>
      </p:sp>
      <p:sp>
        <p:nvSpPr>
          <p:cNvPr id="9" name="19 CuadroTexto">
            <a:extLst>
              <a:ext uri="{FF2B5EF4-FFF2-40B4-BE49-F238E27FC236}">
                <a16:creationId xmlns:a16="http://schemas.microsoft.com/office/drawing/2014/main" id="{D8C2D6FA-4A1E-816A-04AC-0EB31CADCDCF}"/>
              </a:ext>
            </a:extLst>
          </p:cNvPr>
          <p:cNvSpPr txBox="1"/>
          <p:nvPr/>
        </p:nvSpPr>
        <p:spPr>
          <a:xfrm>
            <a:off x="5884745" y="468459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20% CBS</a:t>
            </a:r>
          </a:p>
        </p:txBody>
      </p:sp>
      <p:sp>
        <p:nvSpPr>
          <p:cNvPr id="10" name="21 Abrir llave">
            <a:extLst>
              <a:ext uri="{FF2B5EF4-FFF2-40B4-BE49-F238E27FC236}">
                <a16:creationId xmlns:a16="http://schemas.microsoft.com/office/drawing/2014/main" id="{A34A04BF-933B-018D-A5E2-A1C31D383E16}"/>
              </a:ext>
            </a:extLst>
          </p:cNvPr>
          <p:cNvSpPr/>
          <p:nvPr/>
        </p:nvSpPr>
        <p:spPr>
          <a:xfrm>
            <a:off x="5661276" y="1612764"/>
            <a:ext cx="285752" cy="36433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2 CuadroTexto">
            <a:extLst>
              <a:ext uri="{FF2B5EF4-FFF2-40B4-BE49-F238E27FC236}">
                <a16:creationId xmlns:a16="http://schemas.microsoft.com/office/drawing/2014/main" id="{5B971BD1-FFE7-EA01-11D1-52E98E5F31DB}"/>
              </a:ext>
            </a:extLst>
          </p:cNvPr>
          <p:cNvSpPr txBox="1"/>
          <p:nvPr/>
        </p:nvSpPr>
        <p:spPr>
          <a:xfrm>
            <a:off x="4232517" y="2970086"/>
            <a:ext cx="150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Fibre &amp; Composti bioattivi</a:t>
            </a:r>
          </a:p>
        </p:txBody>
      </p:sp>
      <p:sp>
        <p:nvSpPr>
          <p:cNvPr id="12" name="23 Abrir llave">
            <a:extLst>
              <a:ext uri="{FF2B5EF4-FFF2-40B4-BE49-F238E27FC236}">
                <a16:creationId xmlns:a16="http://schemas.microsoft.com/office/drawing/2014/main" id="{2BEE4A9F-A41C-FEB1-1162-6B409F296A6D}"/>
              </a:ext>
            </a:extLst>
          </p:cNvPr>
          <p:cNvSpPr/>
          <p:nvPr/>
        </p:nvSpPr>
        <p:spPr>
          <a:xfrm>
            <a:off x="6375656" y="612632"/>
            <a:ext cx="214314" cy="500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25 CuadroTexto">
            <a:extLst>
              <a:ext uri="{FF2B5EF4-FFF2-40B4-BE49-F238E27FC236}">
                <a16:creationId xmlns:a16="http://schemas.microsoft.com/office/drawing/2014/main" id="{99C38DCB-9A60-5BCA-03F5-983FB88820B2}"/>
              </a:ext>
            </a:extLst>
          </p:cNvPr>
          <p:cNvSpPr txBox="1"/>
          <p:nvPr/>
        </p:nvSpPr>
        <p:spPr>
          <a:xfrm>
            <a:off x="4804020" y="61263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Aspetti Antidiabetici</a:t>
            </a:r>
          </a:p>
        </p:txBody>
      </p:sp>
      <p:sp>
        <p:nvSpPr>
          <p:cNvPr id="14" name="24 CuadroTexto">
            <a:extLst>
              <a:ext uri="{FF2B5EF4-FFF2-40B4-BE49-F238E27FC236}">
                <a16:creationId xmlns:a16="http://schemas.microsoft.com/office/drawing/2014/main" id="{5B0CE7C9-C79B-F2DA-A4EE-88F9F8A105A3}"/>
              </a:ext>
            </a:extLst>
          </p:cNvPr>
          <p:cNvSpPr txBox="1"/>
          <p:nvPr/>
        </p:nvSpPr>
        <p:spPr>
          <a:xfrm>
            <a:off x="8273633" y="238644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S0</a:t>
            </a:r>
          </a:p>
        </p:txBody>
      </p:sp>
      <p:sp>
        <p:nvSpPr>
          <p:cNvPr id="15" name="27 CuadroTexto">
            <a:extLst>
              <a:ext uri="{FF2B5EF4-FFF2-40B4-BE49-F238E27FC236}">
                <a16:creationId xmlns:a16="http://schemas.microsoft.com/office/drawing/2014/main" id="{F30EA7BF-3B81-9416-5E4F-5DE8084B6821}"/>
              </a:ext>
            </a:extLst>
          </p:cNvPr>
          <p:cNvSpPr txBox="1"/>
          <p:nvPr/>
        </p:nvSpPr>
        <p:spPr>
          <a:xfrm>
            <a:off x="9845269" y="238644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T0</a:t>
            </a:r>
          </a:p>
        </p:txBody>
      </p:sp>
      <p:sp>
        <p:nvSpPr>
          <p:cNvPr id="16" name="34 CuadroTexto">
            <a:extLst>
              <a:ext uri="{FF2B5EF4-FFF2-40B4-BE49-F238E27FC236}">
                <a16:creationId xmlns:a16="http://schemas.microsoft.com/office/drawing/2014/main" id="{47F60DEA-9328-B2F0-AF33-18003A35E56C}"/>
              </a:ext>
            </a:extLst>
          </p:cNvPr>
          <p:cNvSpPr txBox="1"/>
          <p:nvPr/>
        </p:nvSpPr>
        <p:spPr>
          <a:xfrm>
            <a:off x="8273633" y="388663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S10</a:t>
            </a:r>
          </a:p>
        </p:txBody>
      </p:sp>
      <p:sp>
        <p:nvSpPr>
          <p:cNvPr id="17" name="35 CuadroTexto">
            <a:extLst>
              <a:ext uri="{FF2B5EF4-FFF2-40B4-BE49-F238E27FC236}">
                <a16:creationId xmlns:a16="http://schemas.microsoft.com/office/drawing/2014/main" id="{D2D4EB39-D7BA-FD31-6A8A-6D216FA24677}"/>
              </a:ext>
            </a:extLst>
          </p:cNvPr>
          <p:cNvSpPr txBox="1"/>
          <p:nvPr/>
        </p:nvSpPr>
        <p:spPr>
          <a:xfrm>
            <a:off x="9845269" y="388663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T10</a:t>
            </a:r>
          </a:p>
        </p:txBody>
      </p:sp>
      <p:sp>
        <p:nvSpPr>
          <p:cNvPr id="18" name="36 CuadroTexto">
            <a:extLst>
              <a:ext uri="{FF2B5EF4-FFF2-40B4-BE49-F238E27FC236}">
                <a16:creationId xmlns:a16="http://schemas.microsoft.com/office/drawing/2014/main" id="{31449552-CBDB-FDFC-D758-A24AC3CEE0ED}"/>
              </a:ext>
            </a:extLst>
          </p:cNvPr>
          <p:cNvSpPr txBox="1"/>
          <p:nvPr/>
        </p:nvSpPr>
        <p:spPr>
          <a:xfrm>
            <a:off x="8273633" y="538683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S20</a:t>
            </a:r>
          </a:p>
        </p:txBody>
      </p:sp>
      <p:sp>
        <p:nvSpPr>
          <p:cNvPr id="19" name="37 CuadroTexto">
            <a:extLst>
              <a:ext uri="{FF2B5EF4-FFF2-40B4-BE49-F238E27FC236}">
                <a16:creationId xmlns:a16="http://schemas.microsoft.com/office/drawing/2014/main" id="{F2DA7C01-0785-9B0A-1F3F-8EBF48D983FF}"/>
              </a:ext>
            </a:extLst>
          </p:cNvPr>
          <p:cNvSpPr txBox="1"/>
          <p:nvPr/>
        </p:nvSpPr>
        <p:spPr>
          <a:xfrm>
            <a:off x="9845269" y="538683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T20</a:t>
            </a:r>
          </a:p>
        </p:txBody>
      </p:sp>
      <p:sp>
        <p:nvSpPr>
          <p:cNvPr id="20" name="28 Rectángulo">
            <a:extLst>
              <a:ext uri="{FF2B5EF4-FFF2-40B4-BE49-F238E27FC236}">
                <a16:creationId xmlns:a16="http://schemas.microsoft.com/office/drawing/2014/main" id="{9043C22F-4BEA-47A2-3305-042753BB6D4E}"/>
              </a:ext>
            </a:extLst>
          </p:cNvPr>
          <p:cNvSpPr/>
          <p:nvPr/>
        </p:nvSpPr>
        <p:spPr>
          <a:xfrm>
            <a:off x="1560926" y="400146"/>
            <a:ext cx="302878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Adatti</a:t>
            </a:r>
            <a:r>
              <a:rPr lang="en-US" dirty="0"/>
              <a:t> per </a:t>
            </a:r>
            <a:r>
              <a:rPr lang="en-US" dirty="0" err="1"/>
              <a:t>diabetici</a:t>
            </a:r>
            <a:endParaRPr lang="es-ES" dirty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 Con </a:t>
            </a:r>
            <a:r>
              <a:rPr lang="en-GB" dirty="0" err="1"/>
              <a:t>Tagatosio</a:t>
            </a:r>
            <a:r>
              <a:rPr lang="en-GB" dirty="0"/>
              <a:t>, a basso </a:t>
            </a:r>
            <a:r>
              <a:rPr lang="en-GB" dirty="0" err="1"/>
              <a:t>indice</a:t>
            </a:r>
            <a:r>
              <a:rPr lang="en-GB" dirty="0"/>
              <a:t> </a:t>
            </a:r>
            <a:r>
              <a:rPr lang="en-GB" dirty="0" err="1"/>
              <a:t>glicemico</a:t>
            </a:r>
            <a:r>
              <a:rPr lang="en-GB" dirty="0"/>
              <a:t> e </a:t>
            </a:r>
            <a:r>
              <a:rPr lang="en-GB" dirty="0" err="1"/>
              <a:t>prebiotico</a:t>
            </a:r>
            <a:endParaRPr lang="en-GB" dirty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Con CBS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sostituisce</a:t>
            </a:r>
            <a:r>
              <a:rPr lang="en-GB" dirty="0"/>
              <a:t> il cacao</a:t>
            </a:r>
          </a:p>
        </p:txBody>
      </p:sp>
    </p:spTree>
    <p:extLst>
      <p:ext uri="{BB962C8B-B14F-4D97-AF65-F5344CB8AC3E}">
        <p14:creationId xmlns:p14="http://schemas.microsoft.com/office/powerpoint/2010/main" val="1762244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A3A28E-0FCA-03F2-FA73-8154B9E73E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713096"/>
            <a:ext cx="6824638" cy="4543865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EA24D18-F296-0508-11A1-49DC89F5DD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029" y="5027435"/>
            <a:ext cx="1642400" cy="164267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://www.panificiostefani.it/wp-content/uploads/2016/02/news-cibus-2016.jpg">
            <a:extLst>
              <a:ext uri="{FF2B5EF4-FFF2-40B4-BE49-F238E27FC236}">
                <a16:creationId xmlns:a16="http://schemas.microsoft.com/office/drawing/2014/main" id="{AEBF07EF-3D0A-E2B6-DFD4-5AB70936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2484" y="1342309"/>
            <a:ext cx="1642720" cy="16427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9A1B5A-6CBD-19EE-90AB-C2466AE683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187893"/>
            <a:ext cx="1709923" cy="164272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http://www.beverfood.com/wp-content/uploads/2014/12/federalimentare.jpg">
            <a:extLst>
              <a:ext uri="{FF2B5EF4-FFF2-40B4-BE49-F238E27FC236}">
                <a16:creationId xmlns:a16="http://schemas.microsoft.com/office/drawing/2014/main" id="{C6105823-8EBA-8E55-4E10-7ED667BF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10" y="3126129"/>
            <a:ext cx="2615119" cy="174341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3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2797FA-F82B-5108-356B-84C0F3B76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30" y="260648"/>
            <a:ext cx="3636005" cy="24340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7637E4-86F3-E10E-EF35-E990830F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24" y="188640"/>
            <a:ext cx="3048000" cy="2286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68083D-D012-8C86-F02E-481C0D084C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8" y="3355848"/>
            <a:ext cx="4005072" cy="30038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3EF1BD-BE12-C755-2673-1B1F540C71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471" y="2930652"/>
            <a:ext cx="45899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3D548A-EFE9-CFFF-D53C-CD6F59D93683}"/>
              </a:ext>
            </a:extLst>
          </p:cNvPr>
          <p:cNvSpPr txBox="1"/>
          <p:nvPr/>
        </p:nvSpPr>
        <p:spPr>
          <a:xfrm>
            <a:off x="5319701" y="2456892"/>
            <a:ext cx="256192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Esempio 3</a:t>
            </a:r>
          </a:p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Siero</a:t>
            </a:r>
          </a:p>
        </p:txBody>
      </p:sp>
    </p:spTree>
    <p:extLst>
      <p:ext uri="{BB962C8B-B14F-4D97-AF65-F5344CB8AC3E}">
        <p14:creationId xmlns:p14="http://schemas.microsoft.com/office/powerpoint/2010/main" val="2416092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06AD8B-F83E-3F1C-08BF-65EA88146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890" y="161883"/>
            <a:ext cx="2824734" cy="1283970"/>
          </a:xfrm>
          <a:prstGeom prst="rect">
            <a:avLst/>
          </a:prstGeom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CBF9681-90A9-2EA1-0F06-4352B7A13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773329"/>
              </p:ext>
            </p:extLst>
          </p:nvPr>
        </p:nvGraphicFramePr>
        <p:xfrm>
          <a:off x="1405890" y="713232"/>
          <a:ext cx="10499598" cy="598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447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8A994D-EF89-CC85-CAF5-E0F5F13D75CF}"/>
              </a:ext>
            </a:extLst>
          </p:cNvPr>
          <p:cNvSpPr txBox="1"/>
          <p:nvPr/>
        </p:nvSpPr>
        <p:spPr>
          <a:xfrm>
            <a:off x="1595500" y="1340768"/>
            <a:ext cx="9813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E’ possibile utilizzare i by-products anche nel settore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E’ possibile utilizzare i by-products per ottenere alimenti funzionali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Con l’utilizzo dei by-products si ha una riduzione degli scarti con impatti economici, ecologici e sociali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AFEBA1-43A3-950E-6BC5-16A126136FA9}"/>
              </a:ext>
            </a:extLst>
          </p:cNvPr>
          <p:cNvSpPr txBox="1"/>
          <p:nvPr/>
        </p:nvSpPr>
        <p:spPr>
          <a:xfrm>
            <a:off x="1523492" y="476672"/>
            <a:ext cx="28376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D0F304-4640-ABF0-DDBB-D23A8B966414}"/>
              </a:ext>
            </a:extLst>
          </p:cNvPr>
          <p:cNvSpPr txBox="1"/>
          <p:nvPr/>
        </p:nvSpPr>
        <p:spPr>
          <a:xfrm>
            <a:off x="1590083" y="4797152"/>
            <a:ext cx="981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E’ però </a:t>
            </a:r>
            <a:r>
              <a:rPr lang="it-IT" sz="2400" b="1" dirty="0"/>
              <a:t>INDISPENSABILE</a:t>
            </a:r>
            <a:r>
              <a:rPr lang="it-IT" sz="2400" dirty="0"/>
              <a:t> una preliminare analisi della fattibilità normativa, economica e tecnologica  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CD7D5D82-50D9-9751-82B5-E4417290EA70}"/>
              </a:ext>
            </a:extLst>
          </p:cNvPr>
          <p:cNvSpPr/>
          <p:nvPr/>
        </p:nvSpPr>
        <p:spPr>
          <a:xfrm>
            <a:off x="5771964" y="3844501"/>
            <a:ext cx="1008112" cy="900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8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2.notonthehighstreet.com/system/product_images/images/000/821/090/original__save_water_drink_wine_framed_print.jpg?1351269149">
            <a:extLst>
              <a:ext uri="{FF2B5EF4-FFF2-40B4-BE49-F238E27FC236}">
                <a16:creationId xmlns:a16="http://schemas.microsoft.com/office/drawing/2014/main" id="{86A47F1C-6331-7534-0D01-FBC93CA4B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4762"/>
          <a:stretch>
            <a:fillRect/>
          </a:stretch>
        </p:blipFill>
        <p:spPr bwMode="auto">
          <a:xfrm>
            <a:off x="8256240" y="2718457"/>
            <a:ext cx="2160240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727D74D-C0B2-DB6D-4C3A-6A43A8D9FCD2}"/>
              </a:ext>
            </a:extLst>
          </p:cNvPr>
          <p:cNvSpPr txBox="1">
            <a:spLocks/>
          </p:cNvSpPr>
          <p:nvPr/>
        </p:nvSpPr>
        <p:spPr>
          <a:xfrm>
            <a:off x="1667508" y="1016732"/>
            <a:ext cx="8856476" cy="90010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 </a:t>
            </a:r>
          </a:p>
        </p:txBody>
      </p:sp>
      <p:pic>
        <p:nvPicPr>
          <p:cNvPr id="4" name="Picture 6" descr="http://www.the-gift-of-wine.com/Images/glasses.jpg">
            <a:extLst>
              <a:ext uri="{FF2B5EF4-FFF2-40B4-BE49-F238E27FC236}">
                <a16:creationId xmlns:a16="http://schemas.microsoft.com/office/drawing/2014/main" id="{DAFA21F3-5D9F-48FB-0EBE-30395ED6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2565401"/>
            <a:ext cx="460851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01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2435"/>
            <a:ext cx="1731301" cy="129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/>
          <p:cNvSpPr/>
          <p:nvPr/>
        </p:nvSpPr>
        <p:spPr>
          <a:xfrm>
            <a:off x="3651216" y="5722571"/>
            <a:ext cx="17203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it-IT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9006BF-6178-D2CF-8D10-D67D46B4F53E}"/>
              </a:ext>
            </a:extLst>
          </p:cNvPr>
          <p:cNvSpPr txBox="1"/>
          <p:nvPr/>
        </p:nvSpPr>
        <p:spPr>
          <a:xfrm>
            <a:off x="1559496" y="192326"/>
            <a:ext cx="50615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4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 spreco alimentare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360DC2F-B857-4FA3-4691-28C2E85D17D0}"/>
              </a:ext>
            </a:extLst>
          </p:cNvPr>
          <p:cNvSpPr/>
          <p:nvPr/>
        </p:nvSpPr>
        <p:spPr>
          <a:xfrm>
            <a:off x="5897978" y="5109735"/>
            <a:ext cx="3960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226ED7D-A283-3724-A440-2F5B9818FA86}"/>
              </a:ext>
            </a:extLst>
          </p:cNvPr>
          <p:cNvSpPr/>
          <p:nvPr/>
        </p:nvSpPr>
        <p:spPr>
          <a:xfrm>
            <a:off x="6814033" y="5722571"/>
            <a:ext cx="18758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it-IT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waste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A3F2E1C-689E-9675-4055-C918E66FE336}"/>
              </a:ext>
            </a:extLst>
          </p:cNvPr>
          <p:cNvSpPr txBox="1"/>
          <p:nvPr/>
        </p:nvSpPr>
        <p:spPr>
          <a:xfrm>
            <a:off x="1667508" y="1636559"/>
            <a:ext cx="96678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Ogni anno circa il 40% della produzione alimentare mondiale viene persa pari a circa 2.5 miliardi di tonnellate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9F729F-BDB8-3362-B4EB-9B16FEBE03E2}"/>
              </a:ext>
            </a:extLst>
          </p:cNvPr>
          <p:cNvSpPr txBox="1"/>
          <p:nvPr/>
        </p:nvSpPr>
        <p:spPr>
          <a:xfrm>
            <a:off x="1667508" y="2414946"/>
            <a:ext cx="57118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Circa il 43% dei prodotti coltivati non viene consumato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A776E18-950C-C628-6ABB-DFF004E9EB68}"/>
              </a:ext>
            </a:extLst>
          </p:cNvPr>
          <p:cNvSpPr txBox="1"/>
          <p:nvPr/>
        </p:nvSpPr>
        <p:spPr>
          <a:xfrm>
            <a:off x="1667508" y="4196109"/>
            <a:ext cx="82532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In Italia si perdono ogni anno circa 20*10^6 Tonn di cibo dal campo alla vendita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13ACF5-7567-A225-FA25-A76DD38FFAD2}"/>
              </a:ext>
            </a:extLst>
          </p:cNvPr>
          <p:cNvSpPr txBox="1"/>
          <p:nvPr/>
        </p:nvSpPr>
        <p:spPr>
          <a:xfrm>
            <a:off x="1667508" y="4697498"/>
            <a:ext cx="70413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Nel mondo ogni giorno oltre 800 milioni di persone soffrono la fame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45E12F-1AFD-2FB0-0DE6-E048A9B89058}"/>
              </a:ext>
            </a:extLst>
          </p:cNvPr>
          <p:cNvSpPr txBox="1"/>
          <p:nvPr/>
        </p:nvSpPr>
        <p:spPr>
          <a:xfrm>
            <a:off x="1667508" y="2916334"/>
            <a:ext cx="10189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L'8-10% delle emissioni globali di gas serra sono associate al cibo che non viene consumato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0D0FBD-4B81-67E5-77EC-E4CD4DE0FD5C}"/>
              </a:ext>
            </a:extLst>
          </p:cNvPr>
          <p:cNvSpPr txBox="1"/>
          <p:nvPr/>
        </p:nvSpPr>
        <p:spPr>
          <a:xfrm>
            <a:off x="1667508" y="3417722"/>
            <a:ext cx="103362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Nel 2023 le famiglie europee hanno sprecato 70 kg a persona ed i servizi di ristorazione 12 kg a persona </a:t>
            </a:r>
            <a:r>
              <a:rPr lang="it-IT" dirty="0">
                <a:sym typeface="Wingdings" panose="05000000000000000000" pitchFamily="2" charset="2"/>
              </a:rPr>
              <a:t> 59 M di tonn di cibo sprecato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7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F1F73E-E124-406A-8822-6696E282192C}"/>
              </a:ext>
            </a:extLst>
          </p:cNvPr>
          <p:cNvSpPr txBox="1"/>
          <p:nvPr/>
        </p:nvSpPr>
        <p:spPr>
          <a:xfrm>
            <a:off x="1595500" y="1028343"/>
            <a:ext cx="104411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aleway" panose="020B0503030101060003" pitchFamily="34" charset="0"/>
              </a:rPr>
              <a:t>Non </a:t>
            </a:r>
            <a:r>
              <a:rPr lang="en-US" dirty="0" err="1">
                <a:latin typeface="Raleway" panose="020B0503030101060003" pitchFamily="34" charset="0"/>
              </a:rPr>
              <a:t>esiste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una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definizione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condivisa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benchè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alcune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siano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riportate</a:t>
            </a:r>
            <a:r>
              <a:rPr lang="en-US" dirty="0">
                <a:latin typeface="Raleway" panose="020B0503030101060003" pitchFamily="34" charset="0"/>
              </a:rPr>
              <a:t> in </a:t>
            </a:r>
            <a:r>
              <a:rPr lang="en-US" dirty="0" err="1">
                <a:latin typeface="Raleway" panose="020B0503030101060003" pitchFamily="34" charset="0"/>
              </a:rPr>
              <a:t>letteratura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perchè</a:t>
            </a:r>
            <a:r>
              <a:rPr lang="en-US" dirty="0">
                <a:latin typeface="Raleway" panose="020B0503030101060003" pitchFamily="34" charset="0"/>
              </a:rPr>
              <a:t>:</a:t>
            </a:r>
          </a:p>
          <a:p>
            <a:endParaRPr lang="en-US" dirty="0">
              <a:latin typeface="Raleway" panose="020B0503030101060003" pitchFamily="34" charset="0"/>
            </a:endParaRPr>
          </a:p>
          <a:p>
            <a:r>
              <a:rPr lang="en-US" dirty="0">
                <a:latin typeface="Raleway" panose="020B0503030101060003" pitchFamily="34" charset="0"/>
                <a:sym typeface="Wingdings" panose="05000000000000000000" pitchFamily="2" charset="2"/>
              </a:rPr>
              <a:t> Che </a:t>
            </a:r>
            <a:r>
              <a:rPr lang="en-US" dirty="0" err="1">
                <a:latin typeface="Raleway" panose="020B0503030101060003" pitchFamily="34" charset="0"/>
                <a:sym typeface="Wingdings" panose="05000000000000000000" pitchFamily="2" charset="2"/>
              </a:rPr>
              <a:t>cosa</a:t>
            </a:r>
            <a:r>
              <a:rPr lang="en-US" dirty="0">
                <a:latin typeface="Raleway" panose="020B0503030101060003" pitchFamily="34" charset="0"/>
                <a:sym typeface="Wingdings" panose="05000000000000000000" pitchFamily="2" charset="2"/>
              </a:rPr>
              <a:t> è da </a:t>
            </a:r>
            <a:r>
              <a:rPr lang="en-US" dirty="0" err="1">
                <a:latin typeface="Raleway" panose="020B0503030101060003" pitchFamily="34" charset="0"/>
                <a:sym typeface="Wingdings" panose="05000000000000000000" pitchFamily="2" charset="2"/>
              </a:rPr>
              <a:t>considerare</a:t>
            </a:r>
            <a:r>
              <a:rPr lang="en-US" dirty="0">
                <a:latin typeface="Raleway" panose="020B0503030101060003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Raleway" panose="020B0503030101060003" pitchFamily="34" charset="0"/>
                <a:sym typeface="Wingdings" panose="05000000000000000000" pitchFamily="2" charset="2"/>
              </a:rPr>
              <a:t>alimento</a:t>
            </a:r>
            <a:r>
              <a:rPr lang="en-US" dirty="0">
                <a:latin typeface="Raleway" panose="020B0503030101060003" pitchFamily="34" charset="0"/>
                <a:sym typeface="Wingdings" panose="05000000000000000000" pitchFamily="2" charset="2"/>
              </a:rPr>
              <a:t> ?</a:t>
            </a:r>
            <a:endParaRPr lang="en-US" dirty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>
                <a:latin typeface="Raleway" panose="020B0503030101060003" pitchFamily="34" charset="0"/>
              </a:rPr>
              <a:t>Bisogna</a:t>
            </a:r>
            <a:r>
              <a:rPr lang="en-US" dirty="0">
                <a:latin typeface="Raleway" panose="020B0503030101060003" pitchFamily="34" charset="0"/>
              </a:rPr>
              <a:t> solo </a:t>
            </a:r>
            <a:r>
              <a:rPr lang="en-US" dirty="0" err="1">
                <a:latin typeface="Raleway" panose="020B0503030101060003" pitchFamily="34" charset="0"/>
              </a:rPr>
              <a:t>considerare</a:t>
            </a:r>
            <a:r>
              <a:rPr lang="en-US" dirty="0">
                <a:latin typeface="Raleway" panose="020B0503030101060003" pitchFamily="34" charset="0"/>
              </a:rPr>
              <a:t> la </a:t>
            </a:r>
            <a:r>
              <a:rPr lang="en-US" dirty="0" err="1">
                <a:latin typeface="Raleway" panose="020B0503030101060003" pitchFamily="34" charset="0"/>
              </a:rPr>
              <a:t>parte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edibile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dell’alimento</a:t>
            </a:r>
            <a:r>
              <a:rPr lang="en-US" dirty="0">
                <a:latin typeface="Raleway" panose="020B0503030101060003" pitchFamily="34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Raleway" panose="020B0503030101060003" pitchFamily="34" charset="0"/>
              </a:rPr>
              <a:t>Se </a:t>
            </a:r>
            <a:r>
              <a:rPr lang="en-US" dirty="0" err="1">
                <a:latin typeface="Raleway" panose="020B0503030101060003" pitchFamily="34" charset="0"/>
              </a:rPr>
              <a:t>l’alimento</a:t>
            </a:r>
            <a:r>
              <a:rPr lang="en-US" dirty="0">
                <a:latin typeface="Raleway" panose="020B0503030101060003" pitchFamily="34" charset="0"/>
              </a:rPr>
              <a:t> è </a:t>
            </a:r>
            <a:r>
              <a:rPr lang="en-US" dirty="0" err="1">
                <a:latin typeface="Raleway" panose="020B0503030101060003" pitchFamily="34" charset="0"/>
              </a:rPr>
              <a:t>destinato</a:t>
            </a:r>
            <a:r>
              <a:rPr lang="en-US" dirty="0">
                <a:latin typeface="Raleway" panose="020B0503030101060003" pitchFamily="34" charset="0"/>
              </a:rPr>
              <a:t> ad </a:t>
            </a:r>
            <a:r>
              <a:rPr lang="en-US" dirty="0" err="1">
                <a:latin typeface="Raleway" panose="020B0503030101060003" pitchFamily="34" charset="0"/>
              </a:rPr>
              <a:t>usi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diversi</a:t>
            </a:r>
            <a:r>
              <a:rPr lang="en-US" dirty="0">
                <a:latin typeface="Raleway" panose="020B0503030101060003" pitchFamily="34" charset="0"/>
              </a:rPr>
              <a:t> (es. </a:t>
            </a:r>
            <a:r>
              <a:rPr lang="en-US" dirty="0" err="1">
                <a:latin typeface="Raleway" panose="020B0503030101060003" pitchFamily="34" charset="0"/>
              </a:rPr>
              <a:t>alimentazione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animale</a:t>
            </a:r>
            <a:r>
              <a:rPr lang="en-US" dirty="0">
                <a:latin typeface="Raleway" panose="020B0503030101060003" pitchFamily="34" charset="0"/>
              </a:rPr>
              <a:t>) è uno </a:t>
            </a:r>
            <a:r>
              <a:rPr lang="en-US" dirty="0" err="1">
                <a:latin typeface="Raleway" panose="020B0503030101060003" pitchFamily="34" charset="0"/>
              </a:rPr>
              <a:t>scarto</a:t>
            </a:r>
            <a:r>
              <a:rPr lang="en-US" dirty="0">
                <a:latin typeface="Raleway" panose="020B0503030101060003" pitchFamily="34" charset="0"/>
              </a:rPr>
              <a:t> o un </a:t>
            </a:r>
            <a:r>
              <a:rPr lang="en-US" dirty="0" err="1">
                <a:latin typeface="Raleway" panose="020B0503030101060003" pitchFamily="34" charset="0"/>
              </a:rPr>
              <a:t>rifiuto</a:t>
            </a:r>
            <a:r>
              <a:rPr lang="en-US" dirty="0">
                <a:latin typeface="Raleway" panose="020B0503030101060003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>
                <a:latin typeface="Raleway" panose="020B0503030101060003" pitchFamily="34" charset="0"/>
              </a:rPr>
              <a:t>Quali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fasi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della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produzione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vanno</a:t>
            </a:r>
            <a:r>
              <a:rPr lang="en-US" dirty="0">
                <a:latin typeface="Raleway" panose="020B0503030101060003" pitchFamily="34" charset="0"/>
              </a:rPr>
              <a:t> considerate? Ad es. </a:t>
            </a:r>
            <a:r>
              <a:rPr lang="en-US" dirty="0" err="1">
                <a:latin typeface="Raleway" panose="020B0503030101060003" pitchFamily="34" charset="0"/>
              </a:rPr>
              <a:t>anche</a:t>
            </a:r>
            <a:r>
              <a:rPr lang="en-US" dirty="0">
                <a:latin typeface="Raleway" panose="020B0503030101060003" pitchFamily="34" charset="0"/>
              </a:rPr>
              <a:t> le </a:t>
            </a:r>
            <a:r>
              <a:rPr lang="en-US" dirty="0" err="1">
                <a:latin typeface="Raleway" panose="020B0503030101060003" pitchFamily="34" charset="0"/>
              </a:rPr>
              <a:t>fasi</a:t>
            </a:r>
            <a:r>
              <a:rPr lang="en-US" dirty="0">
                <a:latin typeface="Raleway" panose="020B0503030101060003" pitchFamily="34" charset="0"/>
              </a:rPr>
              <a:t> pre-</a:t>
            </a:r>
            <a:r>
              <a:rPr lang="en-US" dirty="0" err="1">
                <a:latin typeface="Raleway" panose="020B0503030101060003" pitchFamily="34" charset="0"/>
              </a:rPr>
              <a:t>maturazione</a:t>
            </a:r>
            <a:r>
              <a:rPr lang="en-US" dirty="0">
                <a:latin typeface="Raleway" panose="020B0503030101060003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Raleway" panose="020B0503030101060003" pitchFamily="34" charset="0"/>
              </a:rPr>
              <a:t>Come </a:t>
            </a:r>
            <a:r>
              <a:rPr lang="en-US" dirty="0" err="1">
                <a:latin typeface="Raleway" panose="020B0503030101060003" pitchFamily="34" charset="0"/>
              </a:rPr>
              <a:t>si</a:t>
            </a:r>
            <a:r>
              <a:rPr lang="en-US" dirty="0">
                <a:latin typeface="Raleway" panose="020B0503030101060003" pitchFamily="34" charset="0"/>
              </a:rPr>
              <a:t> distingue uno </a:t>
            </a:r>
            <a:r>
              <a:rPr lang="en-US" dirty="0" err="1">
                <a:latin typeface="Raleway" panose="020B0503030101060003" pitchFamily="34" charset="0"/>
              </a:rPr>
              <a:t>scarto</a:t>
            </a:r>
            <a:r>
              <a:rPr lang="en-US" dirty="0">
                <a:latin typeface="Raleway" panose="020B0503030101060003" pitchFamily="34" charset="0"/>
              </a:rPr>
              <a:t> da un </a:t>
            </a:r>
            <a:r>
              <a:rPr lang="en-US" dirty="0" err="1">
                <a:latin typeface="Raleway" panose="020B0503030101060003" pitchFamily="34" charset="0"/>
              </a:rPr>
              <a:t>rifiuto</a:t>
            </a:r>
            <a:r>
              <a:rPr lang="en-US" dirty="0">
                <a:latin typeface="Raleway" panose="020B0503030101060003" pitchFamily="34" charset="0"/>
              </a:rPr>
              <a:t> 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6CF07C-F7ED-EA76-3743-B906664DA797}"/>
              </a:ext>
            </a:extLst>
          </p:cNvPr>
          <p:cNvSpPr txBox="1"/>
          <p:nvPr/>
        </p:nvSpPr>
        <p:spPr>
          <a:xfrm>
            <a:off x="1451484" y="116633"/>
            <a:ext cx="1044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Ma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cosa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sono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esattamente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un “food loss” e un “food waste” ? Come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si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possono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definire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?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9D81D0-64A6-7799-9511-893BA4BA90D5}"/>
              </a:ext>
            </a:extLst>
          </p:cNvPr>
          <p:cNvSpPr txBox="1"/>
          <p:nvPr/>
        </p:nvSpPr>
        <p:spPr>
          <a:xfrm>
            <a:off x="1595501" y="4952494"/>
            <a:ext cx="10441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Raleway" panose="020B0503030101060003" pitchFamily="34" charset="0"/>
            </a:endParaRPr>
          </a:p>
          <a:p>
            <a:r>
              <a:rPr lang="en-US" dirty="0"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Raleway" panose="020B0503030101060003" pitchFamily="34" charset="0"/>
              </a:rPr>
              <a:t>Food loss : la </a:t>
            </a:r>
            <a:r>
              <a:rPr lang="en-US" dirty="0" err="1">
                <a:latin typeface="Raleway" panose="020B0503030101060003" pitchFamily="34" charset="0"/>
              </a:rPr>
              <a:t>perdita</a:t>
            </a:r>
            <a:r>
              <a:rPr lang="en-US" dirty="0">
                <a:latin typeface="Raleway" panose="020B0503030101060003" pitchFamily="34" charset="0"/>
              </a:rPr>
              <a:t> in </a:t>
            </a:r>
            <a:r>
              <a:rPr lang="en-US" dirty="0" err="1">
                <a:latin typeface="Raleway" panose="020B0503030101060003" pitchFamily="34" charset="0"/>
              </a:rPr>
              <a:t>quantità</a:t>
            </a:r>
            <a:r>
              <a:rPr lang="en-US" dirty="0">
                <a:latin typeface="Raleway" panose="020B0503030101060003" pitchFamily="34" charset="0"/>
              </a:rPr>
              <a:t>/</a:t>
            </a:r>
            <a:r>
              <a:rPr lang="en-US" dirty="0" err="1">
                <a:latin typeface="Raleway" panose="020B0503030101060003" pitchFamily="34" charset="0"/>
              </a:rPr>
              <a:t>qualità</a:t>
            </a:r>
            <a:r>
              <a:rPr lang="en-US" dirty="0">
                <a:latin typeface="Raleway" panose="020B0503030101060003" pitchFamily="34" charset="0"/>
              </a:rPr>
              <a:t> di </a:t>
            </a:r>
            <a:r>
              <a:rPr lang="en-US" dirty="0" err="1">
                <a:latin typeface="Raleway" panose="020B0503030101060003" pitchFamily="34" charset="0"/>
              </a:rPr>
              <a:t>alimenti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risultante</a:t>
            </a:r>
            <a:r>
              <a:rPr lang="en-US" dirty="0">
                <a:latin typeface="Raleway" panose="020B0503030101060003" pitchFamily="34" charset="0"/>
              </a:rPr>
              <a:t> da </a:t>
            </a:r>
            <a:r>
              <a:rPr lang="en-US" dirty="0" err="1">
                <a:latin typeface="Raleway" panose="020B0503030101060003" pitchFamily="34" charset="0"/>
              </a:rPr>
              <a:t>decisioni</a:t>
            </a:r>
            <a:r>
              <a:rPr lang="en-US" dirty="0">
                <a:latin typeface="Raleway" panose="020B0503030101060003" pitchFamily="34" charset="0"/>
              </a:rPr>
              <a:t> ed </a:t>
            </a:r>
            <a:r>
              <a:rPr lang="en-US" dirty="0" err="1">
                <a:latin typeface="Raleway" panose="020B0503030101060003" pitchFamily="34" charset="0"/>
              </a:rPr>
              <a:t>azioni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degli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operatori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alimentari</a:t>
            </a:r>
            <a:r>
              <a:rPr lang="en-US" dirty="0">
                <a:latin typeface="Raleway" panose="020B0503030101060003" pitchFamily="34" charset="0"/>
              </a:rPr>
              <a:t> ad </a:t>
            </a:r>
            <a:r>
              <a:rPr lang="en-US" dirty="0" err="1">
                <a:latin typeface="Raleway" panose="020B0503030101060003" pitchFamily="34" charset="0"/>
              </a:rPr>
              <a:t>esclusione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della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vendita</a:t>
            </a:r>
            <a:r>
              <a:rPr lang="en-US" dirty="0">
                <a:latin typeface="Raleway" panose="020B0503030101060003" pitchFamily="34" charset="0"/>
              </a:rPr>
              <a:t> e </a:t>
            </a:r>
            <a:r>
              <a:rPr lang="en-US" dirty="0" err="1">
                <a:latin typeface="Raleway" panose="020B0503030101060003" pitchFamily="34" charset="0"/>
              </a:rPr>
              <a:t>dei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consumatori</a:t>
            </a:r>
            <a:endParaRPr lang="en-US" dirty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</a:endParaRPr>
          </a:p>
          <a:p>
            <a:r>
              <a:rPr lang="en-US" dirty="0"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Raleway" panose="020B0503030101060003" pitchFamily="34" charset="0"/>
              </a:rPr>
              <a:t>Food waste : la </a:t>
            </a:r>
            <a:r>
              <a:rPr lang="en-US" dirty="0" err="1">
                <a:latin typeface="Raleway" panose="020B0503030101060003" pitchFamily="34" charset="0"/>
              </a:rPr>
              <a:t>perdita</a:t>
            </a:r>
            <a:r>
              <a:rPr lang="en-US" dirty="0">
                <a:latin typeface="Raleway" panose="020B0503030101060003" pitchFamily="34" charset="0"/>
              </a:rPr>
              <a:t> in </a:t>
            </a:r>
            <a:r>
              <a:rPr lang="en-US" dirty="0" err="1">
                <a:latin typeface="Raleway" panose="020B0503030101060003" pitchFamily="34" charset="0"/>
              </a:rPr>
              <a:t>quantità</a:t>
            </a:r>
            <a:r>
              <a:rPr lang="en-US" dirty="0">
                <a:latin typeface="Raleway" panose="020B0503030101060003" pitchFamily="34" charset="0"/>
              </a:rPr>
              <a:t> /</a:t>
            </a:r>
            <a:r>
              <a:rPr lang="en-US" dirty="0" err="1">
                <a:latin typeface="Raleway" panose="020B0503030101060003" pitchFamily="34" charset="0"/>
              </a:rPr>
              <a:t>qualità</a:t>
            </a:r>
            <a:r>
              <a:rPr lang="en-US" dirty="0">
                <a:latin typeface="Raleway" panose="020B0503030101060003" pitchFamily="34" charset="0"/>
              </a:rPr>
              <a:t> di </a:t>
            </a:r>
            <a:r>
              <a:rPr lang="en-US" dirty="0" err="1">
                <a:latin typeface="Raleway" panose="020B0503030101060003" pitchFamily="34" charset="0"/>
              </a:rPr>
              <a:t>alimenti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risultante</a:t>
            </a:r>
            <a:r>
              <a:rPr lang="en-US" dirty="0">
                <a:latin typeface="Raleway" panose="020B0503030101060003" pitchFamily="34" charset="0"/>
              </a:rPr>
              <a:t> da </a:t>
            </a:r>
            <a:r>
              <a:rPr lang="en-US" dirty="0" err="1">
                <a:latin typeface="Raleway" panose="020B0503030101060003" pitchFamily="34" charset="0"/>
              </a:rPr>
              <a:t>decisioni</a:t>
            </a:r>
            <a:r>
              <a:rPr lang="en-US" dirty="0">
                <a:latin typeface="Raleway" panose="020B0503030101060003" pitchFamily="34" charset="0"/>
              </a:rPr>
              <a:t> ed </a:t>
            </a:r>
            <a:r>
              <a:rPr lang="en-US" dirty="0" err="1">
                <a:latin typeface="Raleway" panose="020B0503030101060003" pitchFamily="34" charset="0"/>
              </a:rPr>
              <a:t>azioni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degli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operatori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alla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vendita</a:t>
            </a:r>
            <a:r>
              <a:rPr lang="en-US" dirty="0">
                <a:latin typeface="Raleway" panose="020B0503030101060003" pitchFamily="34" charset="0"/>
              </a:rPr>
              <a:t>, </a:t>
            </a:r>
            <a:r>
              <a:rPr lang="en-US" dirty="0" err="1">
                <a:latin typeface="Raleway" panose="020B0503030101060003" pitchFamily="34" charset="0"/>
              </a:rPr>
              <a:t>alla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ristorazione</a:t>
            </a:r>
            <a:r>
              <a:rPr lang="en-US" dirty="0">
                <a:latin typeface="Raleway" panose="020B0503030101060003" pitchFamily="34" charset="0"/>
              </a:rPr>
              <a:t> ed ai </a:t>
            </a:r>
            <a:r>
              <a:rPr lang="en-US" dirty="0" err="1">
                <a:latin typeface="Raleway" panose="020B0503030101060003" pitchFamily="34" charset="0"/>
              </a:rPr>
              <a:t>consumatori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3010C66-37CD-A74D-69A3-39F0329FE351}"/>
              </a:ext>
            </a:extLst>
          </p:cNvPr>
          <p:cNvSpPr/>
          <p:nvPr/>
        </p:nvSpPr>
        <p:spPr>
          <a:xfrm>
            <a:off x="5843972" y="4365104"/>
            <a:ext cx="4680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1B9039-062F-53BA-8CB4-84FBCC36E04A}"/>
              </a:ext>
            </a:extLst>
          </p:cNvPr>
          <p:cNvSpPr txBox="1"/>
          <p:nvPr/>
        </p:nvSpPr>
        <p:spPr>
          <a:xfrm>
            <a:off x="1415480" y="3147463"/>
            <a:ext cx="106245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aleway" panose="020B0503030101060003" pitchFamily="34" charset="0"/>
              </a:rPr>
              <a:t>Food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aleway" panose="020B0503030101060003" pitchFamily="34" charset="0"/>
              </a:rPr>
              <a:t>In </a:t>
            </a:r>
            <a:r>
              <a:rPr lang="en-US" sz="1600" dirty="0" err="1">
                <a:latin typeface="Raleway" panose="020B0503030101060003" pitchFamily="34" charset="0"/>
              </a:rPr>
              <a:t>azienda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 tempi di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raccolta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errati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condizioni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climatiche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pratiche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di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raccolta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errate</a:t>
            </a:r>
            <a:endParaRPr lang="en-US" sz="1600" dirty="0">
              <a:latin typeface="Raleway" panose="020B05030301010600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Errate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condizioni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di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stoccaggio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 shelf life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abbreviata</a:t>
            </a:r>
            <a:endParaRPr lang="en-US" sz="16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Raleway" panose="020B0503030101060003" pitchFamily="34" charset="0"/>
              </a:rPr>
              <a:t>Trasporto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latin typeface="Raleway" panose="020B0503030101060003" pitchFamily="34" charset="0"/>
                <a:sym typeface="Wingdings" panose="05000000000000000000" pitchFamily="2" charset="2"/>
              </a:rPr>
              <a:t>processatura</a:t>
            </a:r>
            <a:r>
              <a:rPr lang="en-US" sz="1600" dirty="0">
                <a:latin typeface="Raleway" panose="020B0503030101060003" pitchFamily="34" charset="0"/>
                <a:sym typeface="Wingdings" panose="05000000000000000000" pitchFamily="2" charset="2"/>
              </a:rPr>
              <a:t> e packaging</a:t>
            </a:r>
            <a:endParaRPr lang="en-US" sz="1600" dirty="0">
              <a:latin typeface="Raleway" panose="020B0503030101060003" pitchFamily="34" charset="0"/>
            </a:endParaRPr>
          </a:p>
          <a:p>
            <a:endParaRPr lang="en-US" sz="1600" dirty="0">
              <a:latin typeface="Raleway" panose="020B0503030101060003" pitchFamily="34" charset="0"/>
            </a:endParaRPr>
          </a:p>
          <a:p>
            <a:r>
              <a:rPr lang="en-US" sz="1600" b="1" dirty="0">
                <a:latin typeface="Raleway" panose="020B0503030101060003" pitchFamily="34" charset="0"/>
              </a:rPr>
              <a:t>Food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aleway" panose="020B0503030101060003" pitchFamily="34" charset="0"/>
              </a:rPr>
              <a:t>Shelf life </a:t>
            </a:r>
            <a:r>
              <a:rPr lang="en-US" sz="1600" dirty="0" err="1">
                <a:latin typeface="Raleway" panose="020B0503030101060003" pitchFamily="34" charset="0"/>
              </a:rPr>
              <a:t>limitata</a:t>
            </a:r>
            <a:endParaRPr lang="en-US" sz="16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aleway" panose="020B0503030101060003" pitchFamily="34" charset="0"/>
              </a:rPr>
              <a:t>La </a:t>
            </a:r>
            <a:r>
              <a:rPr lang="en-US" sz="1600" dirty="0" err="1">
                <a:latin typeface="Raleway" panose="020B0503030101060003" pitchFamily="34" charset="0"/>
              </a:rPr>
              <a:t>necessità</a:t>
            </a:r>
            <a:r>
              <a:rPr lang="en-US" sz="1600" dirty="0">
                <a:latin typeface="Raleway" panose="020B0503030101060003" pitchFamily="34" charset="0"/>
              </a:rPr>
              <a:t> di </a:t>
            </a:r>
            <a:r>
              <a:rPr lang="en-US" sz="1600" dirty="0" err="1">
                <a:latin typeface="Raleway" panose="020B0503030101060003" pitchFamily="34" charset="0"/>
              </a:rPr>
              <a:t>soddisfare</a:t>
            </a:r>
            <a:r>
              <a:rPr lang="en-US" sz="1600" dirty="0">
                <a:latin typeface="Raleway" panose="020B0503030101060003" pitchFamily="34" charset="0"/>
              </a:rPr>
              <a:t> standard </a:t>
            </a:r>
            <a:r>
              <a:rPr lang="en-US" sz="1600" dirty="0" err="1">
                <a:latin typeface="Raleway" panose="020B0503030101060003" pitchFamily="34" charset="0"/>
              </a:rPr>
              <a:t>estetici</a:t>
            </a:r>
            <a:r>
              <a:rPr lang="en-US" sz="1600" dirty="0">
                <a:latin typeface="Raleway" panose="020B0503030101060003" pitchFamily="34" charset="0"/>
              </a:rPr>
              <a:t> (</a:t>
            </a:r>
            <a:r>
              <a:rPr lang="en-US" sz="1600" dirty="0" err="1">
                <a:latin typeface="Raleway" panose="020B0503030101060003" pitchFamily="34" charset="0"/>
              </a:rPr>
              <a:t>colore</a:t>
            </a:r>
            <a:r>
              <a:rPr lang="en-US" sz="1600" dirty="0">
                <a:latin typeface="Raleway" panose="020B0503030101060003" pitchFamily="34" charset="0"/>
              </a:rPr>
              <a:t>, forma e </a:t>
            </a:r>
            <a:r>
              <a:rPr lang="en-US" sz="1600" dirty="0" err="1">
                <a:latin typeface="Raleway" panose="020B0503030101060003" pitchFamily="34" charset="0"/>
              </a:rPr>
              <a:t>dimensione</a:t>
            </a:r>
            <a:r>
              <a:rPr lang="en-US" sz="1600" dirty="0">
                <a:latin typeface="Raleway" panose="020B05030301010600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Raleway" panose="020B0503030101060003" pitchFamily="34" charset="0"/>
              </a:rPr>
              <a:t>Variabilità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nella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domanda</a:t>
            </a:r>
            <a:endParaRPr lang="en-US" sz="16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Raleway" panose="020B0503030101060003" pitchFamily="34" charset="0"/>
              </a:rPr>
              <a:t>Errori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negli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acquisti</a:t>
            </a:r>
            <a:r>
              <a:rPr lang="en-US" sz="1600" dirty="0">
                <a:latin typeface="Raleway" panose="020B0503030101060003" pitchFamily="34" charset="0"/>
              </a:rPr>
              <a:t> e </a:t>
            </a:r>
            <a:r>
              <a:rPr lang="en-US" sz="1600" dirty="0" err="1">
                <a:latin typeface="Raleway" panose="020B0503030101060003" pitchFamily="34" charset="0"/>
              </a:rPr>
              <a:t>nei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consumi</a:t>
            </a:r>
            <a:endParaRPr lang="en-US" sz="16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aleway" panose="020B0503030101060003" pitchFamily="34" charset="0"/>
              </a:rPr>
              <a:t>Acquisto </a:t>
            </a:r>
            <a:r>
              <a:rPr lang="en-US" sz="1600" dirty="0" err="1">
                <a:latin typeface="Raleway" panose="020B0503030101060003" pitchFamily="34" charset="0"/>
              </a:rPr>
              <a:t>eccessivo</a:t>
            </a:r>
            <a:r>
              <a:rPr lang="en-US" sz="1600" dirty="0">
                <a:latin typeface="Raleway" panose="020B0503030101060003" pitchFamily="34" charset="0"/>
              </a:rPr>
              <a:t> (</a:t>
            </a:r>
            <a:r>
              <a:rPr lang="en-US" sz="1600" dirty="0" err="1">
                <a:latin typeface="Raleway" panose="020B0503030101060003" pitchFamily="34" charset="0"/>
              </a:rPr>
              <a:t>influenzato</a:t>
            </a:r>
            <a:r>
              <a:rPr lang="en-US" sz="1600" dirty="0">
                <a:latin typeface="Raleway" panose="020B0503030101060003" pitchFamily="34" charset="0"/>
              </a:rPr>
              <a:t> da </a:t>
            </a:r>
            <a:r>
              <a:rPr lang="en-US" sz="1600" dirty="0" err="1">
                <a:latin typeface="Raleway" panose="020B0503030101060003" pitchFamily="34" charset="0"/>
              </a:rPr>
              <a:t>porzionature</a:t>
            </a:r>
            <a:r>
              <a:rPr lang="en-US" sz="1600" dirty="0">
                <a:latin typeface="Raleway" panose="020B0503030101060003" pitchFamily="34" charset="0"/>
              </a:rPr>
              <a:t> molto </a:t>
            </a:r>
            <a:r>
              <a:rPr lang="en-US" sz="1600" dirty="0" err="1">
                <a:latin typeface="Raleway" panose="020B0503030101060003" pitchFamily="34" charset="0"/>
              </a:rPr>
              <a:t>grandi</a:t>
            </a:r>
            <a:r>
              <a:rPr lang="en-US" sz="1600" dirty="0">
                <a:latin typeface="Raleway" panose="020B0503030101060003" pitchFamily="34" charset="0"/>
              </a:rPr>
              <a:t> e </a:t>
            </a:r>
            <a:r>
              <a:rPr lang="en-US" sz="1600" dirty="0" err="1">
                <a:latin typeface="Raleway" panose="020B0503030101060003" pitchFamily="34" charset="0"/>
              </a:rPr>
              <a:t>dimensione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delle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confezioni</a:t>
            </a:r>
            <a:r>
              <a:rPr lang="en-US" sz="1600" dirty="0">
                <a:latin typeface="Raleway" panose="020B05030301010600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Raleway" panose="020B0503030101060003" pitchFamily="34" charset="0"/>
              </a:rPr>
              <a:t>Confusione</a:t>
            </a:r>
            <a:r>
              <a:rPr lang="en-US" sz="1600" dirty="0">
                <a:latin typeface="Raleway" panose="020B0503030101060003" pitchFamily="34" charset="0"/>
              </a:rPr>
              <a:t> </a:t>
            </a:r>
            <a:r>
              <a:rPr lang="en-US" sz="1600" dirty="0" err="1">
                <a:latin typeface="Raleway" panose="020B0503030101060003" pitchFamily="34" charset="0"/>
              </a:rPr>
              <a:t>sulle</a:t>
            </a:r>
            <a:r>
              <a:rPr lang="en-US" sz="1600" dirty="0">
                <a:latin typeface="Raleway" panose="020B0503030101060003" pitchFamily="34" charset="0"/>
              </a:rPr>
              <a:t> date di </a:t>
            </a:r>
            <a:r>
              <a:rPr lang="en-US" sz="1600" dirty="0" err="1">
                <a:latin typeface="Raleway" panose="020B0503030101060003" pitchFamily="34" charset="0"/>
              </a:rPr>
              <a:t>scadenza</a:t>
            </a:r>
            <a:endParaRPr lang="en-US" sz="16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panose="020B0503030101060003" pitchFamily="34" charset="0"/>
              </a:rPr>
              <a:t>Errori in fase di conservazione domestica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70EE0EB-6B51-2AEE-7287-B758F8726BDD}"/>
              </a:ext>
            </a:extLst>
          </p:cNvPr>
          <p:cNvGrpSpPr/>
          <p:nvPr/>
        </p:nvGrpSpPr>
        <p:grpSpPr>
          <a:xfrm>
            <a:off x="1523492" y="728329"/>
            <a:ext cx="10829360" cy="2307978"/>
            <a:chOff x="2146042" y="1037307"/>
            <a:chExt cx="8830896" cy="188206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812F238-F662-9B59-54B0-F55A5615FCC8}"/>
                </a:ext>
              </a:extLst>
            </p:cNvPr>
            <p:cNvSpPr txBox="1"/>
            <p:nvPr/>
          </p:nvSpPr>
          <p:spPr>
            <a:xfrm>
              <a:off x="2146042" y="2681021"/>
              <a:ext cx="2223876" cy="2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Raleway" panose="020B0503030101060003" pitchFamily="34" charset="0"/>
                </a:rPr>
                <a:t>Production and </a:t>
              </a:r>
              <a:r>
                <a:rPr lang="it-IT" sz="1200" b="1" dirty="0" err="1">
                  <a:latin typeface="Raleway" panose="020B0503030101060003" pitchFamily="34" charset="0"/>
                </a:rPr>
                <a:t>harvesting</a:t>
              </a:r>
              <a:endParaRPr lang="it-IT" sz="1200" b="1" dirty="0">
                <a:latin typeface="Raleway" panose="020B0503030101060003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FA86379-4885-8FC2-704C-23D924B6B33A}"/>
                </a:ext>
              </a:extLst>
            </p:cNvPr>
            <p:cNvSpPr txBox="1"/>
            <p:nvPr/>
          </p:nvSpPr>
          <p:spPr>
            <a:xfrm>
              <a:off x="3968724" y="1469181"/>
              <a:ext cx="1374005" cy="2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Raleway" panose="020B0503030101060003" pitchFamily="34" charset="0"/>
                </a:rPr>
                <a:t>Storage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DDC782F-6FAC-7DC6-8364-1D5C79BA4812}"/>
                </a:ext>
              </a:extLst>
            </p:cNvPr>
            <p:cNvSpPr txBox="1"/>
            <p:nvPr/>
          </p:nvSpPr>
          <p:spPr>
            <a:xfrm>
              <a:off x="5386988" y="2693487"/>
              <a:ext cx="1283081" cy="2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Raleway" panose="020B0503030101060003" pitchFamily="34" charset="0"/>
                </a:rPr>
                <a:t>Industry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5F6F26E-E85C-FC0A-076D-76BC66D247C9}"/>
                </a:ext>
              </a:extLst>
            </p:cNvPr>
            <p:cNvSpPr txBox="1"/>
            <p:nvPr/>
          </p:nvSpPr>
          <p:spPr>
            <a:xfrm>
              <a:off x="7227883" y="1464771"/>
              <a:ext cx="1406914" cy="2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err="1">
                  <a:latin typeface="Raleway" panose="020B0503030101060003" pitchFamily="34" charset="0"/>
                </a:rPr>
                <a:t>Transportation</a:t>
              </a:r>
              <a:endParaRPr lang="it-IT" sz="1200" b="1" dirty="0">
                <a:latin typeface="Raleway" panose="020B0503030101060003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74D863B-E2A6-831E-6C78-9F5778308C86}"/>
                </a:ext>
              </a:extLst>
            </p:cNvPr>
            <p:cNvSpPr txBox="1"/>
            <p:nvPr/>
          </p:nvSpPr>
          <p:spPr>
            <a:xfrm>
              <a:off x="9053455" y="1037307"/>
              <a:ext cx="1086935" cy="2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Raleway" panose="020B0503030101060003" pitchFamily="34" charset="0"/>
                </a:rPr>
                <a:t>Catering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077A6A1-9318-721D-389E-0F9997C91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5" t="-443" r="6743" b="51164"/>
            <a:stretch/>
          </p:blipFill>
          <p:spPr>
            <a:xfrm>
              <a:off x="2442236" y="1084586"/>
              <a:ext cx="8534702" cy="164364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6A8EAA-A837-786A-2EF3-9897ECB2CDC9}"/>
              </a:ext>
            </a:extLst>
          </p:cNvPr>
          <p:cNvSpPr txBox="1"/>
          <p:nvPr/>
        </p:nvSpPr>
        <p:spPr>
          <a:xfrm>
            <a:off x="1505499" y="168965"/>
            <a:ext cx="9452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Cause di “food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 e “food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 lungo la catena produttiva</a:t>
            </a:r>
          </a:p>
        </p:txBody>
      </p:sp>
    </p:spTree>
    <p:extLst>
      <p:ext uri="{BB962C8B-B14F-4D97-AF65-F5344CB8AC3E}">
        <p14:creationId xmlns:p14="http://schemas.microsoft.com/office/powerpoint/2010/main" val="87660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7AC7DC-F402-DD75-C3A5-A3C498D94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30"/>
          <a:stretch/>
        </p:blipFill>
        <p:spPr>
          <a:xfrm>
            <a:off x="1751563" y="689273"/>
            <a:ext cx="9459480" cy="60407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A5865D-212B-6FEF-F123-32459FEA3E38}"/>
              </a:ext>
            </a:extLst>
          </p:cNvPr>
          <p:cNvSpPr txBox="1"/>
          <p:nvPr/>
        </p:nvSpPr>
        <p:spPr>
          <a:xfrm>
            <a:off x="1523492" y="128016"/>
            <a:ext cx="830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Food loss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dalla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raccolta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distribuzione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% per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aree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9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7AC14D-1751-05E7-4450-13CEB69C6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67" b="1"/>
          <a:stretch/>
        </p:blipFill>
        <p:spPr>
          <a:xfrm>
            <a:off x="1683947" y="739435"/>
            <a:ext cx="9627445" cy="60179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36F77A-1B4E-D00F-7C4F-203EE4EBEFC0}"/>
              </a:ext>
            </a:extLst>
          </p:cNvPr>
          <p:cNvSpPr txBox="1"/>
          <p:nvPr/>
        </p:nvSpPr>
        <p:spPr>
          <a:xfrm>
            <a:off x="1415480" y="100584"/>
            <a:ext cx="891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Food loss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dalla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raccolta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distribuzione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 % per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gruppo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F1255B-4614-2E74-BD55-AACF8F180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58" y="121633"/>
            <a:ext cx="7186283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6313</TotalTime>
  <Words>1288</Words>
  <Application>Microsoft Office PowerPoint</Application>
  <PresentationFormat>Widescreen</PresentationFormat>
  <Paragraphs>271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Gill Sans MT</vt:lpstr>
      <vt:lpstr>Raleway</vt:lpstr>
      <vt:lpstr>Times New Roman</vt:lpstr>
      <vt:lpstr>Verdana</vt:lpstr>
      <vt:lpstr>Wingdings</vt:lpstr>
      <vt:lpstr>Wingdings 2</vt:lpstr>
      <vt:lpstr>Wingdings 3</vt:lpstr>
      <vt:lpstr>Solstizio</vt:lpstr>
      <vt:lpstr>I by-products agro-alimentari: da scarto a risorsa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Robina</dc:creator>
  <cp:lastModifiedBy>Giuseppe Zeppa</cp:lastModifiedBy>
  <cp:revision>520</cp:revision>
  <cp:lastPrinted>2015-02-12T14:26:28Z</cp:lastPrinted>
  <dcterms:created xsi:type="dcterms:W3CDTF">2013-11-18T10:23:36Z</dcterms:created>
  <dcterms:modified xsi:type="dcterms:W3CDTF">2025-03-19T15:13:12Z</dcterms:modified>
</cp:coreProperties>
</file>